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5"/>
  </p:notesMasterIdLst>
  <p:sldIdLst>
    <p:sldId id="257" r:id="rId5"/>
    <p:sldId id="269" r:id="rId6"/>
    <p:sldId id="270" r:id="rId7"/>
    <p:sldId id="271" r:id="rId8"/>
    <p:sldId id="272" r:id="rId9"/>
    <p:sldId id="274" r:id="rId10"/>
    <p:sldId id="275" r:id="rId11"/>
    <p:sldId id="277" r:id="rId12"/>
    <p:sldId id="278" r:id="rId13"/>
    <p:sldId id="279" r:id="rId14"/>
    <p:sldId id="281" r:id="rId15"/>
    <p:sldId id="280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56" r:id="rId30"/>
    <p:sldId id="259" r:id="rId31"/>
    <p:sldId id="295" r:id="rId32"/>
    <p:sldId id="260" r:id="rId33"/>
    <p:sldId id="261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A5A461-01EA-423A-B5F4-13D394DF4F32}" v="383" dt="2024-08-16T18:30:00.8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3557" autoAdjust="0"/>
  </p:normalViewPr>
  <p:slideViewPr>
    <p:cSldViewPr snapToGrid="0">
      <p:cViewPr varScale="1">
        <p:scale>
          <a:sx n="60" d="100"/>
          <a:sy n="60" d="100"/>
        </p:scale>
        <p:origin x="1368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2740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nslie, Sheri" userId="bfece99b-82dd-42cd-a97c-8b504e42df34" providerId="ADAL" clId="{51A5A461-01EA-423A-B5F4-13D394DF4F32}"/>
    <pc:docChg chg="undo redo custSel addSld delSld modSld sldOrd">
      <pc:chgData name="Ainslie, Sheri" userId="bfece99b-82dd-42cd-a97c-8b504e42df34" providerId="ADAL" clId="{51A5A461-01EA-423A-B5F4-13D394DF4F32}" dt="2024-08-16T19:16:48.126" v="4293" actId="1076"/>
      <pc:docMkLst>
        <pc:docMk/>
      </pc:docMkLst>
      <pc:sldChg chg="addSp delSp modSp mod ord modNotesTx">
        <pc:chgData name="Ainslie, Sheri" userId="bfece99b-82dd-42cd-a97c-8b504e42df34" providerId="ADAL" clId="{51A5A461-01EA-423A-B5F4-13D394DF4F32}" dt="2024-08-16T18:19:10.341" v="3755"/>
        <pc:sldMkLst>
          <pc:docMk/>
          <pc:sldMk cId="3200411977" sldId="256"/>
        </pc:sldMkLst>
        <pc:picChg chg="add mod">
          <ac:chgData name="Ainslie, Sheri" userId="bfece99b-82dd-42cd-a97c-8b504e42df34" providerId="ADAL" clId="{51A5A461-01EA-423A-B5F4-13D394DF4F32}" dt="2024-08-15T17:38:29.152" v="16" actId="1076"/>
          <ac:picMkLst>
            <pc:docMk/>
            <pc:sldMk cId="3200411977" sldId="256"/>
            <ac:picMk id="2" creationId="{8C229886-D6FE-DAAB-D9D7-7EFF7EADCF84}"/>
          </ac:picMkLst>
        </pc:picChg>
        <pc:picChg chg="add mod">
          <ac:chgData name="Ainslie, Sheri" userId="bfece99b-82dd-42cd-a97c-8b504e42df34" providerId="ADAL" clId="{51A5A461-01EA-423A-B5F4-13D394DF4F32}" dt="2024-08-15T17:38:43.352" v="19" actId="1076"/>
          <ac:picMkLst>
            <pc:docMk/>
            <pc:sldMk cId="3200411977" sldId="256"/>
            <ac:picMk id="5" creationId="{64584697-E6A3-3F7B-EFA0-42830E1CD471}"/>
          </ac:picMkLst>
        </pc:picChg>
        <pc:picChg chg="add mod">
          <ac:chgData name="Ainslie, Sheri" userId="bfece99b-82dd-42cd-a97c-8b504e42df34" providerId="ADAL" clId="{51A5A461-01EA-423A-B5F4-13D394DF4F32}" dt="2024-08-15T17:39:01.709" v="22" actId="1076"/>
          <ac:picMkLst>
            <pc:docMk/>
            <pc:sldMk cId="3200411977" sldId="256"/>
            <ac:picMk id="12" creationId="{C9A54F48-82ED-CD66-6A28-F6B0F7B13EC6}"/>
          </ac:picMkLst>
        </pc:picChg>
        <pc:picChg chg="add mod">
          <ac:chgData name="Ainslie, Sheri" userId="bfece99b-82dd-42cd-a97c-8b504e42df34" providerId="ADAL" clId="{51A5A461-01EA-423A-B5F4-13D394DF4F32}" dt="2024-08-15T17:39:11.306" v="28" actId="1035"/>
          <ac:picMkLst>
            <pc:docMk/>
            <pc:sldMk cId="3200411977" sldId="256"/>
            <ac:picMk id="14" creationId="{674F06E4-EA10-5DA1-4808-956C3D217CCA}"/>
          </ac:picMkLst>
        </pc:picChg>
        <pc:picChg chg="add mod">
          <ac:chgData name="Ainslie, Sheri" userId="bfece99b-82dd-42cd-a97c-8b504e42df34" providerId="ADAL" clId="{51A5A461-01EA-423A-B5F4-13D394DF4F32}" dt="2024-08-15T17:40:17.153" v="42" actId="1037"/>
          <ac:picMkLst>
            <pc:docMk/>
            <pc:sldMk cId="3200411977" sldId="256"/>
            <ac:picMk id="16" creationId="{B652DC4A-DF4D-DED7-30F9-C1F993C56248}"/>
          </ac:picMkLst>
        </pc:picChg>
        <pc:picChg chg="add mod">
          <ac:chgData name="Ainslie, Sheri" userId="bfece99b-82dd-42cd-a97c-8b504e42df34" providerId="ADAL" clId="{51A5A461-01EA-423A-B5F4-13D394DF4F32}" dt="2024-08-15T17:40:18.860" v="44" actId="1037"/>
          <ac:picMkLst>
            <pc:docMk/>
            <pc:sldMk cId="3200411977" sldId="256"/>
            <ac:picMk id="17" creationId="{0B05463D-DB45-FCAC-C3A0-61F3E20CFE2B}"/>
          </ac:picMkLst>
        </pc:picChg>
        <pc:picChg chg="add mod">
          <ac:chgData name="Ainslie, Sheri" userId="bfece99b-82dd-42cd-a97c-8b504e42df34" providerId="ADAL" clId="{51A5A461-01EA-423A-B5F4-13D394DF4F32}" dt="2024-08-15T17:40:01.930" v="40" actId="1076"/>
          <ac:picMkLst>
            <pc:docMk/>
            <pc:sldMk cId="3200411977" sldId="256"/>
            <ac:picMk id="19" creationId="{1678FB06-047A-7636-31B0-2152EDA870FC}"/>
          </ac:picMkLst>
        </pc:picChg>
        <pc:picChg chg="add mod">
          <ac:chgData name="Ainslie, Sheri" userId="bfece99b-82dd-42cd-a97c-8b504e42df34" providerId="ADAL" clId="{51A5A461-01EA-423A-B5F4-13D394DF4F32}" dt="2024-08-15T17:39:50.309" v="39" actId="1076"/>
          <ac:picMkLst>
            <pc:docMk/>
            <pc:sldMk cId="3200411977" sldId="256"/>
            <ac:picMk id="20" creationId="{FE27C49F-FF53-4C5F-5A3B-9C5E2304CF6E}"/>
          </ac:picMkLst>
        </pc:picChg>
        <pc:picChg chg="add del">
          <ac:chgData name="Ainslie, Sheri" userId="bfece99b-82dd-42cd-a97c-8b504e42df34" providerId="ADAL" clId="{51A5A461-01EA-423A-B5F4-13D394DF4F32}" dt="2024-08-15T17:37:43.963" v="9" actId="478"/>
          <ac:picMkLst>
            <pc:docMk/>
            <pc:sldMk cId="3200411977" sldId="256"/>
            <ac:picMk id="21" creationId="{3178E7D5-A8BC-F1E0-0C08-CD3751C02D73}"/>
          </ac:picMkLst>
        </pc:picChg>
        <pc:picChg chg="add mod">
          <ac:chgData name="Ainslie, Sheri" userId="bfece99b-82dd-42cd-a97c-8b504e42df34" providerId="ADAL" clId="{51A5A461-01EA-423A-B5F4-13D394DF4F32}" dt="2024-08-15T17:40:49.471" v="48" actId="1076"/>
          <ac:picMkLst>
            <pc:docMk/>
            <pc:sldMk cId="3200411977" sldId="256"/>
            <ac:picMk id="22" creationId="{19211C0A-B050-8826-7EDB-95EF0082FF04}"/>
          </ac:picMkLst>
        </pc:picChg>
        <pc:picChg chg="add del">
          <ac:chgData name="Ainslie, Sheri" userId="bfece99b-82dd-42cd-a97c-8b504e42df34" providerId="ADAL" clId="{51A5A461-01EA-423A-B5F4-13D394DF4F32}" dt="2024-08-15T17:38:02.084" v="12" actId="478"/>
          <ac:picMkLst>
            <pc:docMk/>
            <pc:sldMk cId="3200411977" sldId="256"/>
            <ac:picMk id="23" creationId="{9F5C499F-FA9F-7839-4B55-75883A764F36}"/>
          </ac:picMkLst>
        </pc:picChg>
        <pc:picChg chg="add mod">
          <ac:chgData name="Ainslie, Sheri" userId="bfece99b-82dd-42cd-a97c-8b504e42df34" providerId="ADAL" clId="{51A5A461-01EA-423A-B5F4-13D394DF4F32}" dt="2024-08-15T17:41:04.912" v="58" actId="1037"/>
          <ac:picMkLst>
            <pc:docMk/>
            <pc:sldMk cId="3200411977" sldId="256"/>
            <ac:picMk id="24" creationId="{F0832FA9-B9AC-98A2-0F64-35C076EB71A2}"/>
          </ac:picMkLst>
        </pc:picChg>
        <pc:picChg chg="add del">
          <ac:chgData name="Ainslie, Sheri" userId="bfece99b-82dd-42cd-a97c-8b504e42df34" providerId="ADAL" clId="{51A5A461-01EA-423A-B5F4-13D394DF4F32}" dt="2024-08-15T17:38:22.169" v="14" actId="478"/>
          <ac:picMkLst>
            <pc:docMk/>
            <pc:sldMk cId="3200411977" sldId="256"/>
            <ac:picMk id="44" creationId="{BF676F90-2E82-A41B-1BC7-23EC7087C48C}"/>
          </ac:picMkLst>
        </pc:picChg>
        <pc:picChg chg="del">
          <ac:chgData name="Ainslie, Sheri" userId="bfece99b-82dd-42cd-a97c-8b504e42df34" providerId="ADAL" clId="{51A5A461-01EA-423A-B5F4-13D394DF4F32}" dt="2024-08-15T17:38:32.925" v="17" actId="478"/>
          <ac:picMkLst>
            <pc:docMk/>
            <pc:sldMk cId="3200411977" sldId="256"/>
            <ac:picMk id="46" creationId="{6AA468BB-1A6E-3323-E14A-D875BB29638A}"/>
          </ac:picMkLst>
        </pc:picChg>
        <pc:picChg chg="del">
          <ac:chgData name="Ainslie, Sheri" userId="bfece99b-82dd-42cd-a97c-8b504e42df34" providerId="ADAL" clId="{51A5A461-01EA-423A-B5F4-13D394DF4F32}" dt="2024-08-15T17:39:03.189" v="23" actId="478"/>
          <ac:picMkLst>
            <pc:docMk/>
            <pc:sldMk cId="3200411977" sldId="256"/>
            <ac:picMk id="47" creationId="{4606A364-D528-2FA6-3D16-624E8C4F0C67}"/>
          </ac:picMkLst>
        </pc:picChg>
        <pc:picChg chg="del">
          <ac:chgData name="Ainslie, Sheri" userId="bfece99b-82dd-42cd-a97c-8b504e42df34" providerId="ADAL" clId="{51A5A461-01EA-423A-B5F4-13D394DF4F32}" dt="2024-08-15T17:38:50.184" v="21" actId="478"/>
          <ac:picMkLst>
            <pc:docMk/>
            <pc:sldMk cId="3200411977" sldId="256"/>
            <ac:picMk id="53" creationId="{D19158FF-DD83-C5C2-D97A-FCDDBF064A59}"/>
          </ac:picMkLst>
        </pc:picChg>
        <pc:picChg chg="add mod">
          <ac:chgData name="Ainslie, Sheri" userId="bfece99b-82dd-42cd-a97c-8b504e42df34" providerId="ADAL" clId="{51A5A461-01EA-423A-B5F4-13D394DF4F32}" dt="2024-08-15T17:37:59.375" v="11" actId="1036"/>
          <ac:picMkLst>
            <pc:docMk/>
            <pc:sldMk cId="3200411977" sldId="256"/>
            <ac:picMk id="56" creationId="{43D24F74-0B80-0A82-E26C-9B15A38FFCEA}"/>
          </ac:picMkLst>
        </pc:picChg>
        <pc:picChg chg="add mod">
          <ac:chgData name="Ainslie, Sheri" userId="bfece99b-82dd-42cd-a97c-8b504e42df34" providerId="ADAL" clId="{51A5A461-01EA-423A-B5F4-13D394DF4F32}" dt="2024-08-15T17:38:06.422" v="13" actId="1076"/>
          <ac:picMkLst>
            <pc:docMk/>
            <pc:sldMk cId="3200411977" sldId="256"/>
            <ac:picMk id="58" creationId="{5762AAD8-226C-8D69-A3D2-3DF68B488A61}"/>
          </ac:picMkLst>
        </pc:picChg>
        <pc:picChg chg="del">
          <ac:chgData name="Ainslie, Sheri" userId="bfece99b-82dd-42cd-a97c-8b504e42df34" providerId="ADAL" clId="{51A5A461-01EA-423A-B5F4-13D394DF4F32}" dt="2024-08-15T17:39:18.021" v="29" actId="478"/>
          <ac:picMkLst>
            <pc:docMk/>
            <pc:sldMk cId="3200411977" sldId="256"/>
            <ac:picMk id="74" creationId="{23585F2A-DF3C-6123-657F-97D706BE78EE}"/>
          </ac:picMkLst>
        </pc:picChg>
        <pc:picChg chg="del">
          <ac:chgData name="Ainslie, Sheri" userId="bfece99b-82dd-42cd-a97c-8b504e42df34" providerId="ADAL" clId="{51A5A461-01EA-423A-B5F4-13D394DF4F32}" dt="2024-08-15T17:39:38.888" v="35" actId="478"/>
          <ac:picMkLst>
            <pc:docMk/>
            <pc:sldMk cId="3200411977" sldId="256"/>
            <ac:picMk id="83" creationId="{50E03E7B-3709-1726-2FA6-C7997F730AFB}"/>
          </ac:picMkLst>
        </pc:picChg>
        <pc:picChg chg="del">
          <ac:chgData name="Ainslie, Sheri" userId="bfece99b-82dd-42cd-a97c-8b504e42df34" providerId="ADAL" clId="{51A5A461-01EA-423A-B5F4-13D394DF4F32}" dt="2024-08-15T17:39:19.520" v="30" actId="478"/>
          <ac:picMkLst>
            <pc:docMk/>
            <pc:sldMk cId="3200411977" sldId="256"/>
            <ac:picMk id="85" creationId="{2704A6A7-C586-DD7F-1A41-5410B19C2E91}"/>
          </ac:picMkLst>
        </pc:picChg>
        <pc:picChg chg="del">
          <ac:chgData name="Ainslie, Sheri" userId="bfece99b-82dd-42cd-a97c-8b504e42df34" providerId="ADAL" clId="{51A5A461-01EA-423A-B5F4-13D394DF4F32}" dt="2024-08-15T17:39:40.268" v="36" actId="478"/>
          <ac:picMkLst>
            <pc:docMk/>
            <pc:sldMk cId="3200411977" sldId="256"/>
            <ac:picMk id="88" creationId="{BDF8D910-32A1-BF43-76A6-735F7433C9B6}"/>
          </ac:picMkLst>
        </pc:picChg>
        <pc:picChg chg="del">
          <ac:chgData name="Ainslie, Sheri" userId="bfece99b-82dd-42cd-a97c-8b504e42df34" providerId="ADAL" clId="{51A5A461-01EA-423A-B5F4-13D394DF4F32}" dt="2024-08-15T17:40:51.261" v="49" actId="478"/>
          <ac:picMkLst>
            <pc:docMk/>
            <pc:sldMk cId="3200411977" sldId="256"/>
            <ac:picMk id="91" creationId="{3EDDED57-0A79-314C-3C71-51EC6619EC2A}"/>
          </ac:picMkLst>
        </pc:picChg>
        <pc:picChg chg="del">
          <ac:chgData name="Ainslie, Sheri" userId="bfece99b-82dd-42cd-a97c-8b504e42df34" providerId="ADAL" clId="{51A5A461-01EA-423A-B5F4-13D394DF4F32}" dt="2024-08-15T17:40:33.222" v="45" actId="478"/>
          <ac:picMkLst>
            <pc:docMk/>
            <pc:sldMk cId="3200411977" sldId="256"/>
            <ac:picMk id="93" creationId="{8403331C-D426-AB4A-3934-93CF423FF8D4}"/>
          </ac:picMkLst>
        </pc:picChg>
      </pc:sldChg>
      <pc:sldChg chg="delSp modSp mod">
        <pc:chgData name="Ainslie, Sheri" userId="bfece99b-82dd-42cd-a97c-8b504e42df34" providerId="ADAL" clId="{51A5A461-01EA-423A-B5F4-13D394DF4F32}" dt="2024-08-16T19:16:48.126" v="4293" actId="1076"/>
        <pc:sldMkLst>
          <pc:docMk/>
          <pc:sldMk cId="1828221661" sldId="257"/>
        </pc:sldMkLst>
        <pc:spChg chg="mod">
          <ac:chgData name="Ainslie, Sheri" userId="bfece99b-82dd-42cd-a97c-8b504e42df34" providerId="ADAL" clId="{51A5A461-01EA-423A-B5F4-13D394DF4F32}" dt="2024-08-16T19:15:50.466" v="4282" actId="1076"/>
          <ac:spMkLst>
            <pc:docMk/>
            <pc:sldMk cId="1828221661" sldId="257"/>
            <ac:spMk id="2" creationId="{4D884CEA-249A-4788-9483-0B319CDF4800}"/>
          </ac:spMkLst>
        </pc:spChg>
        <pc:spChg chg="mod">
          <ac:chgData name="Ainslie, Sheri" userId="bfece99b-82dd-42cd-a97c-8b504e42df34" providerId="ADAL" clId="{51A5A461-01EA-423A-B5F4-13D394DF4F32}" dt="2024-08-16T19:15:20.329" v="4272" actId="20577"/>
          <ac:spMkLst>
            <pc:docMk/>
            <pc:sldMk cId="1828221661" sldId="257"/>
            <ac:spMk id="3" creationId="{CD7EABC9-2512-4C67-85BB-E61988E096A7}"/>
          </ac:spMkLst>
        </pc:spChg>
        <pc:spChg chg="mod">
          <ac:chgData name="Ainslie, Sheri" userId="bfece99b-82dd-42cd-a97c-8b504e42df34" providerId="ADAL" clId="{51A5A461-01EA-423A-B5F4-13D394DF4F32}" dt="2024-08-16T19:16:48.126" v="4293" actId="1076"/>
          <ac:spMkLst>
            <pc:docMk/>
            <pc:sldMk cId="1828221661" sldId="257"/>
            <ac:spMk id="5" creationId="{27D34E33-0428-A87E-F702-5E204B1E609C}"/>
          </ac:spMkLst>
        </pc:spChg>
        <pc:spChg chg="mod">
          <ac:chgData name="Ainslie, Sheri" userId="bfece99b-82dd-42cd-a97c-8b504e42df34" providerId="ADAL" clId="{51A5A461-01EA-423A-B5F4-13D394DF4F32}" dt="2024-08-16T19:16:29.036" v="4289" actId="14100"/>
          <ac:spMkLst>
            <pc:docMk/>
            <pc:sldMk cId="1828221661" sldId="257"/>
            <ac:spMk id="6" creationId="{3546E639-0827-2D95-874C-8AF625B82B19}"/>
          </ac:spMkLst>
        </pc:spChg>
        <pc:picChg chg="del mod">
          <ac:chgData name="Ainslie, Sheri" userId="bfece99b-82dd-42cd-a97c-8b504e42df34" providerId="ADAL" clId="{51A5A461-01EA-423A-B5F4-13D394DF4F32}" dt="2024-08-16T19:16:32.105" v="4290" actId="478"/>
          <ac:picMkLst>
            <pc:docMk/>
            <pc:sldMk cId="1828221661" sldId="257"/>
            <ac:picMk id="7" creationId="{99A60EB0-5B3C-46C6-8651-AB3AB549335F}"/>
          </ac:picMkLst>
        </pc:picChg>
      </pc:sldChg>
      <pc:sldChg chg="addSp delSp modSp del mod">
        <pc:chgData name="Ainslie, Sheri" userId="bfece99b-82dd-42cd-a97c-8b504e42df34" providerId="ADAL" clId="{51A5A461-01EA-423A-B5F4-13D394DF4F32}" dt="2024-08-15T23:21:50.952" v="2292" actId="2696"/>
        <pc:sldMkLst>
          <pc:docMk/>
          <pc:sldMk cId="348495714" sldId="258"/>
        </pc:sldMkLst>
        <pc:picChg chg="add mod">
          <ac:chgData name="Ainslie, Sheri" userId="bfece99b-82dd-42cd-a97c-8b504e42df34" providerId="ADAL" clId="{51A5A461-01EA-423A-B5F4-13D394DF4F32}" dt="2024-08-15T17:45:49.347" v="124" actId="1076"/>
          <ac:picMkLst>
            <pc:docMk/>
            <pc:sldMk cId="348495714" sldId="258"/>
            <ac:picMk id="2" creationId="{8D17955C-6D9D-B4D5-70FC-B6D7002E7F27}"/>
          </ac:picMkLst>
        </pc:picChg>
        <pc:picChg chg="add mod">
          <ac:chgData name="Ainslie, Sheri" userId="bfece99b-82dd-42cd-a97c-8b504e42df34" providerId="ADAL" clId="{51A5A461-01EA-423A-B5F4-13D394DF4F32}" dt="2024-08-15T17:43:57.307" v="98" actId="1035"/>
          <ac:picMkLst>
            <pc:docMk/>
            <pc:sldMk cId="348495714" sldId="258"/>
            <ac:picMk id="3" creationId="{9A693AD4-3F8A-3940-D762-B3E6BD5020E2}"/>
          </ac:picMkLst>
        </pc:picChg>
        <pc:picChg chg="del">
          <ac:chgData name="Ainslie, Sheri" userId="bfece99b-82dd-42cd-a97c-8b504e42df34" providerId="ADAL" clId="{51A5A461-01EA-423A-B5F4-13D394DF4F32}" dt="2024-08-15T17:45:42.183" v="123" actId="478"/>
          <ac:picMkLst>
            <pc:docMk/>
            <pc:sldMk cId="348495714" sldId="258"/>
            <ac:picMk id="5" creationId="{8B48D803-D326-0E1F-24CB-BB5646F00D39}"/>
          </ac:picMkLst>
        </pc:picChg>
        <pc:picChg chg="add mod">
          <ac:chgData name="Ainslie, Sheri" userId="bfece99b-82dd-42cd-a97c-8b504e42df34" providerId="ADAL" clId="{51A5A461-01EA-423A-B5F4-13D394DF4F32}" dt="2024-08-15T17:44:36.570" v="103" actId="1076"/>
          <ac:picMkLst>
            <pc:docMk/>
            <pc:sldMk cId="348495714" sldId="258"/>
            <ac:picMk id="12" creationId="{F2FCFAFD-8D3E-4CB0-B76D-150AA18088E5}"/>
          </ac:picMkLst>
        </pc:picChg>
        <pc:picChg chg="add mod">
          <ac:chgData name="Ainslie, Sheri" userId="bfece99b-82dd-42cd-a97c-8b504e42df34" providerId="ADAL" clId="{51A5A461-01EA-423A-B5F4-13D394DF4F32}" dt="2024-08-15T17:42:54.500" v="74"/>
          <ac:picMkLst>
            <pc:docMk/>
            <pc:sldMk cId="348495714" sldId="258"/>
            <ac:picMk id="13" creationId="{5AB63E7F-0CDC-B531-2049-C9C0DE441AD7}"/>
          </ac:picMkLst>
        </pc:picChg>
        <pc:picChg chg="del">
          <ac:chgData name="Ainslie, Sheri" userId="bfece99b-82dd-42cd-a97c-8b504e42df34" providerId="ADAL" clId="{51A5A461-01EA-423A-B5F4-13D394DF4F32}" dt="2024-08-15T17:47:36.748" v="137" actId="478"/>
          <ac:picMkLst>
            <pc:docMk/>
            <pc:sldMk cId="348495714" sldId="258"/>
            <ac:picMk id="14" creationId="{6F17CE25-E7EB-ECD0-E401-4B0D1655402B}"/>
          </ac:picMkLst>
        </pc:picChg>
        <pc:picChg chg="add del mod">
          <ac:chgData name="Ainslie, Sheri" userId="bfece99b-82dd-42cd-a97c-8b504e42df34" providerId="ADAL" clId="{51A5A461-01EA-423A-B5F4-13D394DF4F32}" dt="2024-08-15T17:43:38.300" v="87" actId="478"/>
          <ac:picMkLst>
            <pc:docMk/>
            <pc:sldMk cId="348495714" sldId="258"/>
            <ac:picMk id="15" creationId="{CD41507D-578D-8016-1CDD-CAC36ED65ED2}"/>
          </ac:picMkLst>
        </pc:picChg>
        <pc:picChg chg="add mod">
          <ac:chgData name="Ainslie, Sheri" userId="bfece99b-82dd-42cd-a97c-8b504e42df34" providerId="ADAL" clId="{51A5A461-01EA-423A-B5F4-13D394DF4F32}" dt="2024-08-15T17:43:52.036" v="96" actId="1036"/>
          <ac:picMkLst>
            <pc:docMk/>
            <pc:sldMk cId="348495714" sldId="258"/>
            <ac:picMk id="16" creationId="{C803CE35-F6EA-1A86-A935-37417C3FD8AA}"/>
          </ac:picMkLst>
        </pc:picChg>
        <pc:picChg chg="mod">
          <ac:chgData name="Ainslie, Sheri" userId="bfece99b-82dd-42cd-a97c-8b504e42df34" providerId="ADAL" clId="{51A5A461-01EA-423A-B5F4-13D394DF4F32}" dt="2024-08-15T17:44:02.308" v="99" actId="1036"/>
          <ac:picMkLst>
            <pc:docMk/>
            <pc:sldMk cId="348495714" sldId="258"/>
            <ac:picMk id="17" creationId="{950CA155-6ABD-E4A6-660E-57AFB8769C2F}"/>
          </ac:picMkLst>
        </pc:picChg>
        <pc:picChg chg="add mod">
          <ac:chgData name="Ainslie, Sheri" userId="bfece99b-82dd-42cd-a97c-8b504e42df34" providerId="ADAL" clId="{51A5A461-01EA-423A-B5F4-13D394DF4F32}" dt="2024-08-15T17:43:27.255" v="85" actId="1076"/>
          <ac:picMkLst>
            <pc:docMk/>
            <pc:sldMk cId="348495714" sldId="258"/>
            <ac:picMk id="18" creationId="{2F81CDA7-5A81-1F54-404C-825A8FC17A18}"/>
          </ac:picMkLst>
        </pc:picChg>
        <pc:picChg chg="add mod">
          <ac:chgData name="Ainslie, Sheri" userId="bfece99b-82dd-42cd-a97c-8b504e42df34" providerId="ADAL" clId="{51A5A461-01EA-423A-B5F4-13D394DF4F32}" dt="2024-08-15T17:50:00.580" v="190" actId="1035"/>
          <ac:picMkLst>
            <pc:docMk/>
            <pc:sldMk cId="348495714" sldId="258"/>
            <ac:picMk id="19" creationId="{61F64096-0FAC-0AA4-E4BC-C02EF33B5938}"/>
          </ac:picMkLst>
        </pc:picChg>
        <pc:picChg chg="del">
          <ac:chgData name="Ainslie, Sheri" userId="bfece99b-82dd-42cd-a97c-8b504e42df34" providerId="ADAL" clId="{51A5A461-01EA-423A-B5F4-13D394DF4F32}" dt="2024-08-15T17:42:33.174" v="66" actId="478"/>
          <ac:picMkLst>
            <pc:docMk/>
            <pc:sldMk cId="348495714" sldId="258"/>
            <ac:picMk id="20" creationId="{0F168EB2-9E06-BF47-0791-1937C2B6147D}"/>
          </ac:picMkLst>
        </pc:picChg>
        <pc:picChg chg="add mod">
          <ac:chgData name="Ainslie, Sheri" userId="bfece99b-82dd-42cd-a97c-8b504e42df34" providerId="ADAL" clId="{51A5A461-01EA-423A-B5F4-13D394DF4F32}" dt="2024-08-15T17:50:07.736" v="194" actId="1036"/>
          <ac:picMkLst>
            <pc:docMk/>
            <pc:sldMk cId="348495714" sldId="258"/>
            <ac:picMk id="21" creationId="{F892BEAA-BEBE-65D8-30A3-3BD43E1EFD45}"/>
          </ac:picMkLst>
        </pc:picChg>
        <pc:picChg chg="add mod">
          <ac:chgData name="Ainslie, Sheri" userId="bfece99b-82dd-42cd-a97c-8b504e42df34" providerId="ADAL" clId="{51A5A461-01EA-423A-B5F4-13D394DF4F32}" dt="2024-08-15T17:44:13.019" v="100"/>
          <ac:picMkLst>
            <pc:docMk/>
            <pc:sldMk cId="348495714" sldId="258"/>
            <ac:picMk id="22" creationId="{C6FAB0A6-4F02-4745-9947-E1F28AEB8CCC}"/>
          </ac:picMkLst>
        </pc:picChg>
        <pc:picChg chg="add mod">
          <ac:chgData name="Ainslie, Sheri" userId="bfece99b-82dd-42cd-a97c-8b504e42df34" providerId="ADAL" clId="{51A5A461-01EA-423A-B5F4-13D394DF4F32}" dt="2024-08-15T17:44:21.601" v="101"/>
          <ac:picMkLst>
            <pc:docMk/>
            <pc:sldMk cId="348495714" sldId="258"/>
            <ac:picMk id="23" creationId="{39DDDCD9-F7C5-E792-C501-B8078935439D}"/>
          </ac:picMkLst>
        </pc:picChg>
        <pc:picChg chg="del">
          <ac:chgData name="Ainslie, Sheri" userId="bfece99b-82dd-42cd-a97c-8b504e42df34" providerId="ADAL" clId="{51A5A461-01EA-423A-B5F4-13D394DF4F32}" dt="2024-08-15T17:44:32.586" v="102" actId="478"/>
          <ac:picMkLst>
            <pc:docMk/>
            <pc:sldMk cId="348495714" sldId="258"/>
            <ac:picMk id="24" creationId="{2F49D7B5-7EB3-C2C4-B60E-BF855D5C059A}"/>
          </ac:picMkLst>
        </pc:picChg>
        <pc:picChg chg="add mod">
          <ac:chgData name="Ainslie, Sheri" userId="bfece99b-82dd-42cd-a97c-8b504e42df34" providerId="ADAL" clId="{51A5A461-01EA-423A-B5F4-13D394DF4F32}" dt="2024-08-15T17:44:47.128" v="106" actId="1076"/>
          <ac:picMkLst>
            <pc:docMk/>
            <pc:sldMk cId="348495714" sldId="258"/>
            <ac:picMk id="25" creationId="{53957C13-5851-B49F-EC46-A977B9251A97}"/>
          </ac:picMkLst>
        </pc:picChg>
        <pc:picChg chg="del mod">
          <ac:chgData name="Ainslie, Sheri" userId="bfece99b-82dd-42cd-a97c-8b504e42df34" providerId="ADAL" clId="{51A5A461-01EA-423A-B5F4-13D394DF4F32}" dt="2024-08-15T17:50:50.243" v="195" actId="478"/>
          <ac:picMkLst>
            <pc:docMk/>
            <pc:sldMk cId="348495714" sldId="258"/>
            <ac:picMk id="26" creationId="{1954680D-5AEF-F1D1-5CE4-CFD27BA19577}"/>
          </ac:picMkLst>
        </pc:picChg>
        <pc:picChg chg="del">
          <ac:chgData name="Ainslie, Sheri" userId="bfece99b-82dd-42cd-a97c-8b504e42df34" providerId="ADAL" clId="{51A5A461-01EA-423A-B5F4-13D394DF4F32}" dt="2024-08-15T17:42:53.561" v="73" actId="478"/>
          <ac:picMkLst>
            <pc:docMk/>
            <pc:sldMk cId="348495714" sldId="258"/>
            <ac:picMk id="27" creationId="{31385F33-27FB-4270-9199-B8D758621756}"/>
          </ac:picMkLst>
        </pc:picChg>
        <pc:picChg chg="del">
          <ac:chgData name="Ainslie, Sheri" userId="bfece99b-82dd-42cd-a97c-8b504e42df34" providerId="ADAL" clId="{51A5A461-01EA-423A-B5F4-13D394DF4F32}" dt="2024-08-15T17:42:52.090" v="72" actId="478"/>
          <ac:picMkLst>
            <pc:docMk/>
            <pc:sldMk cId="348495714" sldId="258"/>
            <ac:picMk id="28" creationId="{B4586524-8D41-9F8F-0F4E-C6BED06FFF63}"/>
          </ac:picMkLst>
        </pc:picChg>
        <pc:picChg chg="add mod">
          <ac:chgData name="Ainslie, Sheri" userId="bfece99b-82dd-42cd-a97c-8b504e42df34" providerId="ADAL" clId="{51A5A461-01EA-423A-B5F4-13D394DF4F32}" dt="2024-08-15T17:45:21.005" v="114" actId="1076"/>
          <ac:picMkLst>
            <pc:docMk/>
            <pc:sldMk cId="348495714" sldId="258"/>
            <ac:picMk id="31" creationId="{54AC79D5-6321-D0D9-EAA3-CD8B4D5868C0}"/>
          </ac:picMkLst>
        </pc:picChg>
        <pc:picChg chg="del">
          <ac:chgData name="Ainslie, Sheri" userId="bfece99b-82dd-42cd-a97c-8b504e42df34" providerId="ADAL" clId="{51A5A461-01EA-423A-B5F4-13D394DF4F32}" dt="2024-08-15T17:42:44.578" v="68" actId="478"/>
          <ac:picMkLst>
            <pc:docMk/>
            <pc:sldMk cId="348495714" sldId="258"/>
            <ac:picMk id="34" creationId="{9C1ECF9E-3F29-2BF3-BF35-A3AD79C1442A}"/>
          </ac:picMkLst>
        </pc:picChg>
        <pc:picChg chg="add mod">
          <ac:chgData name="Ainslie, Sheri" userId="bfece99b-82dd-42cd-a97c-8b504e42df34" providerId="ADAL" clId="{51A5A461-01EA-423A-B5F4-13D394DF4F32}" dt="2024-08-15T17:45:10.303" v="113" actId="1076"/>
          <ac:picMkLst>
            <pc:docMk/>
            <pc:sldMk cId="348495714" sldId="258"/>
            <ac:picMk id="35" creationId="{5689E487-9B5C-C69E-F3F7-9B1345840A27}"/>
          </ac:picMkLst>
        </pc:picChg>
        <pc:picChg chg="del">
          <ac:chgData name="Ainslie, Sheri" userId="bfece99b-82dd-42cd-a97c-8b504e42df34" providerId="ADAL" clId="{51A5A461-01EA-423A-B5F4-13D394DF4F32}" dt="2024-08-15T17:47:38.308" v="138" actId="478"/>
          <ac:picMkLst>
            <pc:docMk/>
            <pc:sldMk cId="348495714" sldId="258"/>
            <ac:picMk id="37" creationId="{D6345D40-11BC-1FC9-1C2C-EDB4D3955387}"/>
          </ac:picMkLst>
        </pc:picChg>
        <pc:picChg chg="add mod">
          <ac:chgData name="Ainslie, Sheri" userId="bfece99b-82dd-42cd-a97c-8b504e42df34" providerId="ADAL" clId="{51A5A461-01EA-423A-B5F4-13D394DF4F32}" dt="2024-08-15T17:45:05.110" v="112" actId="1076"/>
          <ac:picMkLst>
            <pc:docMk/>
            <pc:sldMk cId="348495714" sldId="258"/>
            <ac:picMk id="38" creationId="{AFB5C510-EE4F-0FCA-B775-8287D452CF4A}"/>
          </ac:picMkLst>
        </pc:picChg>
        <pc:picChg chg="del">
          <ac:chgData name="Ainslie, Sheri" userId="bfece99b-82dd-42cd-a97c-8b504e42df34" providerId="ADAL" clId="{51A5A461-01EA-423A-B5F4-13D394DF4F32}" dt="2024-08-15T17:44:41.290" v="105" actId="478"/>
          <ac:picMkLst>
            <pc:docMk/>
            <pc:sldMk cId="348495714" sldId="258"/>
            <ac:picMk id="39" creationId="{DD0996D5-95DB-0084-ED17-A7BF4E43D3A7}"/>
          </ac:picMkLst>
        </pc:picChg>
        <pc:picChg chg="add mod">
          <ac:chgData name="Ainslie, Sheri" userId="bfece99b-82dd-42cd-a97c-8b504e42df34" providerId="ADAL" clId="{51A5A461-01EA-423A-B5F4-13D394DF4F32}" dt="2024-08-15T17:46:35.609" v="136" actId="1076"/>
          <ac:picMkLst>
            <pc:docMk/>
            <pc:sldMk cId="348495714" sldId="258"/>
            <ac:picMk id="40" creationId="{D17FC1DF-42D5-BBCA-746D-BEB46E6A3341}"/>
          </ac:picMkLst>
        </pc:picChg>
        <pc:picChg chg="add mod">
          <ac:chgData name="Ainslie, Sheri" userId="bfece99b-82dd-42cd-a97c-8b504e42df34" providerId="ADAL" clId="{51A5A461-01EA-423A-B5F4-13D394DF4F32}" dt="2024-08-15T17:46:28.286" v="135" actId="1076"/>
          <ac:picMkLst>
            <pc:docMk/>
            <pc:sldMk cId="348495714" sldId="258"/>
            <ac:picMk id="41" creationId="{7400D3F7-D3CC-B69A-852E-44B355B50FA4}"/>
          </ac:picMkLst>
        </pc:picChg>
        <pc:picChg chg="del">
          <ac:chgData name="Ainslie, Sheri" userId="bfece99b-82dd-42cd-a97c-8b504e42df34" providerId="ADAL" clId="{51A5A461-01EA-423A-B5F4-13D394DF4F32}" dt="2024-08-15T17:51:26.327" v="205" actId="478"/>
          <ac:picMkLst>
            <pc:docMk/>
            <pc:sldMk cId="348495714" sldId="258"/>
            <ac:picMk id="42" creationId="{E3B5E040-85FB-B85A-8E98-A232D3DB3E1C}"/>
          </ac:picMkLst>
        </pc:picChg>
        <pc:picChg chg="del">
          <ac:chgData name="Ainslie, Sheri" userId="bfece99b-82dd-42cd-a97c-8b504e42df34" providerId="ADAL" clId="{51A5A461-01EA-423A-B5F4-13D394DF4F32}" dt="2024-08-15T17:45:58.591" v="129" actId="478"/>
          <ac:picMkLst>
            <pc:docMk/>
            <pc:sldMk cId="348495714" sldId="258"/>
            <ac:picMk id="43" creationId="{3F046E2A-EE73-615E-FAC2-CEFE3A0C2C2C}"/>
          </ac:picMkLst>
        </pc:picChg>
        <pc:picChg chg="add mod">
          <ac:chgData name="Ainslie, Sheri" userId="bfece99b-82dd-42cd-a97c-8b504e42df34" providerId="ADAL" clId="{51A5A461-01EA-423A-B5F4-13D394DF4F32}" dt="2024-08-15T17:48:02.666" v="151" actId="1037"/>
          <ac:picMkLst>
            <pc:docMk/>
            <pc:sldMk cId="348495714" sldId="258"/>
            <ac:picMk id="44" creationId="{304A6442-D5D1-BDD6-50D2-9D83D3D5187A}"/>
          </ac:picMkLst>
        </pc:picChg>
        <pc:picChg chg="del">
          <ac:chgData name="Ainslie, Sheri" userId="bfece99b-82dd-42cd-a97c-8b504e42df34" providerId="ADAL" clId="{51A5A461-01EA-423A-B5F4-13D394DF4F32}" dt="2024-08-15T17:42:46.239" v="69" actId="478"/>
          <ac:picMkLst>
            <pc:docMk/>
            <pc:sldMk cId="348495714" sldId="258"/>
            <ac:picMk id="45" creationId="{4159AC81-0DAB-5CA7-AA63-0D7F1F00DAAC}"/>
          </ac:picMkLst>
        </pc:picChg>
        <pc:picChg chg="add mod">
          <ac:chgData name="Ainslie, Sheri" userId="bfece99b-82dd-42cd-a97c-8b504e42df34" providerId="ADAL" clId="{51A5A461-01EA-423A-B5F4-13D394DF4F32}" dt="2024-08-15T17:46:12.948" v="132" actId="1076"/>
          <ac:picMkLst>
            <pc:docMk/>
            <pc:sldMk cId="348495714" sldId="258"/>
            <ac:picMk id="46" creationId="{86EED4E9-E0F4-E815-F7DB-3AB55C136549}"/>
          </ac:picMkLst>
        </pc:picChg>
        <pc:picChg chg="add mod">
          <ac:chgData name="Ainslie, Sheri" userId="bfece99b-82dd-42cd-a97c-8b504e42df34" providerId="ADAL" clId="{51A5A461-01EA-423A-B5F4-13D394DF4F32}" dt="2024-08-15T17:46:14.444" v="133"/>
          <ac:picMkLst>
            <pc:docMk/>
            <pc:sldMk cId="348495714" sldId="258"/>
            <ac:picMk id="47" creationId="{AD7ACCD1-A211-BC38-723F-7D2DE6D5EDCD}"/>
          </ac:picMkLst>
        </pc:picChg>
        <pc:picChg chg="add mod">
          <ac:chgData name="Ainslie, Sheri" userId="bfece99b-82dd-42cd-a97c-8b504e42df34" providerId="ADAL" clId="{51A5A461-01EA-423A-B5F4-13D394DF4F32}" dt="2024-08-15T17:47:50.357" v="143" actId="1076"/>
          <ac:picMkLst>
            <pc:docMk/>
            <pc:sldMk cId="348495714" sldId="258"/>
            <ac:picMk id="48" creationId="{86711010-D4D3-15AF-E538-FE96319CFE4F}"/>
          </ac:picMkLst>
        </pc:picChg>
        <pc:picChg chg="add mod">
          <ac:chgData name="Ainslie, Sheri" userId="bfece99b-82dd-42cd-a97c-8b504e42df34" providerId="ADAL" clId="{51A5A461-01EA-423A-B5F4-13D394DF4F32}" dt="2024-08-15T17:48:27.940" v="154" actId="1076"/>
          <ac:picMkLst>
            <pc:docMk/>
            <pc:sldMk cId="348495714" sldId="258"/>
            <ac:picMk id="49" creationId="{90367672-ACFF-522F-5962-107C3268ECD4}"/>
          </ac:picMkLst>
        </pc:picChg>
        <pc:picChg chg="add mod">
          <ac:chgData name="Ainslie, Sheri" userId="bfece99b-82dd-42cd-a97c-8b504e42df34" providerId="ADAL" clId="{51A5A461-01EA-423A-B5F4-13D394DF4F32}" dt="2024-08-15T17:48:41.085" v="167" actId="1038"/>
          <ac:picMkLst>
            <pc:docMk/>
            <pc:sldMk cId="348495714" sldId="258"/>
            <ac:picMk id="50" creationId="{AEF9A463-97ED-8475-834D-988B8F52362B}"/>
          </ac:picMkLst>
        </pc:picChg>
        <pc:picChg chg="add mod">
          <ac:chgData name="Ainslie, Sheri" userId="bfece99b-82dd-42cd-a97c-8b504e42df34" providerId="ADAL" clId="{51A5A461-01EA-423A-B5F4-13D394DF4F32}" dt="2024-08-15T17:48:36.936" v="164" actId="1038"/>
          <ac:picMkLst>
            <pc:docMk/>
            <pc:sldMk cId="348495714" sldId="258"/>
            <ac:picMk id="51" creationId="{8272C343-7112-33D6-62C4-DBC368557253}"/>
          </ac:picMkLst>
        </pc:picChg>
        <pc:picChg chg="add mod">
          <ac:chgData name="Ainslie, Sheri" userId="bfece99b-82dd-42cd-a97c-8b504e42df34" providerId="ADAL" clId="{51A5A461-01EA-423A-B5F4-13D394DF4F32}" dt="2024-08-15T17:48:00.400" v="148" actId="1076"/>
          <ac:picMkLst>
            <pc:docMk/>
            <pc:sldMk cId="348495714" sldId="258"/>
            <ac:picMk id="53" creationId="{BF38E293-3893-4F7C-7BAD-0B411CE16FDB}"/>
          </ac:picMkLst>
        </pc:picChg>
        <pc:picChg chg="add mod">
          <ac:chgData name="Ainslie, Sheri" userId="bfece99b-82dd-42cd-a97c-8b504e42df34" providerId="ADAL" clId="{51A5A461-01EA-423A-B5F4-13D394DF4F32}" dt="2024-08-15T17:51:19.416" v="200" actId="1076"/>
          <ac:picMkLst>
            <pc:docMk/>
            <pc:sldMk cId="348495714" sldId="258"/>
            <ac:picMk id="54" creationId="{5B342535-201D-BE7B-A12E-7FADD7AA3441}"/>
          </ac:picMkLst>
        </pc:picChg>
        <pc:picChg chg="del">
          <ac:chgData name="Ainslie, Sheri" userId="bfece99b-82dd-42cd-a97c-8b504e42df34" providerId="ADAL" clId="{51A5A461-01EA-423A-B5F4-13D394DF4F32}" dt="2024-08-15T17:47:39.947" v="139" actId="478"/>
          <ac:picMkLst>
            <pc:docMk/>
            <pc:sldMk cId="348495714" sldId="258"/>
            <ac:picMk id="55" creationId="{D3869A83-856B-9FA9-F492-E4F26E15A34F}"/>
          </ac:picMkLst>
        </pc:picChg>
        <pc:picChg chg="del">
          <ac:chgData name="Ainslie, Sheri" userId="bfece99b-82dd-42cd-a97c-8b504e42df34" providerId="ADAL" clId="{51A5A461-01EA-423A-B5F4-13D394DF4F32}" dt="2024-08-15T17:36:56.953" v="0" actId="21"/>
          <ac:picMkLst>
            <pc:docMk/>
            <pc:sldMk cId="348495714" sldId="258"/>
            <ac:picMk id="56" creationId="{43D24F74-0B80-0A82-E26C-9B15A38FFCEA}"/>
          </ac:picMkLst>
        </pc:picChg>
        <pc:picChg chg="del mod">
          <ac:chgData name="Ainslie, Sheri" userId="bfece99b-82dd-42cd-a97c-8b504e42df34" providerId="ADAL" clId="{51A5A461-01EA-423A-B5F4-13D394DF4F32}" dt="2024-08-15T17:51:27.977" v="206" actId="478"/>
          <ac:picMkLst>
            <pc:docMk/>
            <pc:sldMk cId="348495714" sldId="258"/>
            <ac:picMk id="57" creationId="{E235208B-8E1C-D631-E661-02A6D934AA4C}"/>
          </ac:picMkLst>
        </pc:picChg>
        <pc:picChg chg="del">
          <ac:chgData name="Ainslie, Sheri" userId="bfece99b-82dd-42cd-a97c-8b504e42df34" providerId="ADAL" clId="{51A5A461-01EA-423A-B5F4-13D394DF4F32}" dt="2024-08-15T17:36:56.953" v="0" actId="21"/>
          <ac:picMkLst>
            <pc:docMk/>
            <pc:sldMk cId="348495714" sldId="258"/>
            <ac:picMk id="58" creationId="{5762AAD8-226C-8D69-A3D2-3DF68B488A61}"/>
          </ac:picMkLst>
        </pc:picChg>
        <pc:picChg chg="del">
          <ac:chgData name="Ainslie, Sheri" userId="bfece99b-82dd-42cd-a97c-8b504e42df34" providerId="ADAL" clId="{51A5A461-01EA-423A-B5F4-13D394DF4F32}" dt="2024-08-15T17:47:41.446" v="140" actId="478"/>
          <ac:picMkLst>
            <pc:docMk/>
            <pc:sldMk cId="348495714" sldId="258"/>
            <ac:picMk id="60" creationId="{60299A02-50A8-FDAF-CFE1-3BB9B6C5B320}"/>
          </ac:picMkLst>
        </pc:picChg>
        <pc:picChg chg="del">
          <ac:chgData name="Ainslie, Sheri" userId="bfece99b-82dd-42cd-a97c-8b504e42df34" providerId="ADAL" clId="{51A5A461-01EA-423A-B5F4-13D394DF4F32}" dt="2024-08-15T17:44:56.335" v="110" actId="478"/>
          <ac:picMkLst>
            <pc:docMk/>
            <pc:sldMk cId="348495714" sldId="258"/>
            <ac:picMk id="61" creationId="{24A3F73B-52A7-69FC-4EBC-E633813952A7}"/>
          </ac:picMkLst>
        </pc:picChg>
        <pc:picChg chg="del mod">
          <ac:chgData name="Ainslie, Sheri" userId="bfece99b-82dd-42cd-a97c-8b504e42df34" providerId="ADAL" clId="{51A5A461-01EA-423A-B5F4-13D394DF4F32}" dt="2024-08-15T17:51:29.405" v="207" actId="478"/>
          <ac:picMkLst>
            <pc:docMk/>
            <pc:sldMk cId="348495714" sldId="258"/>
            <ac:picMk id="62" creationId="{60411B86-BD81-2D1D-F3DF-E2DD87219F16}"/>
          </ac:picMkLst>
        </pc:picChg>
        <pc:picChg chg="del">
          <ac:chgData name="Ainslie, Sheri" userId="bfece99b-82dd-42cd-a97c-8b504e42df34" providerId="ADAL" clId="{51A5A461-01EA-423A-B5F4-13D394DF4F32}" dt="2024-08-15T17:46:00.031" v="130" actId="478"/>
          <ac:picMkLst>
            <pc:docMk/>
            <pc:sldMk cId="348495714" sldId="258"/>
            <ac:picMk id="63" creationId="{F62A6349-D678-0D0A-1EC3-A36153DFF241}"/>
          </ac:picMkLst>
        </pc:picChg>
        <pc:picChg chg="del">
          <ac:chgData name="Ainslie, Sheri" userId="bfece99b-82dd-42cd-a97c-8b504e42df34" providerId="ADAL" clId="{51A5A461-01EA-423A-B5F4-13D394DF4F32}" dt="2024-08-15T17:47:42.932" v="141" actId="478"/>
          <ac:picMkLst>
            <pc:docMk/>
            <pc:sldMk cId="348495714" sldId="258"/>
            <ac:picMk id="64" creationId="{8872522B-5AA5-C4C7-D8E8-F508B17B5469}"/>
          </ac:picMkLst>
        </pc:picChg>
        <pc:picChg chg="del">
          <ac:chgData name="Ainslie, Sheri" userId="bfece99b-82dd-42cd-a97c-8b504e42df34" providerId="ADAL" clId="{51A5A461-01EA-423A-B5F4-13D394DF4F32}" dt="2024-08-15T17:42:47.941" v="70" actId="478"/>
          <ac:picMkLst>
            <pc:docMk/>
            <pc:sldMk cId="348495714" sldId="258"/>
            <ac:picMk id="65" creationId="{E1A373B6-00C3-1AD5-C78B-78DF92FCDE43}"/>
          </ac:picMkLst>
        </pc:picChg>
        <pc:picChg chg="del">
          <ac:chgData name="Ainslie, Sheri" userId="bfece99b-82dd-42cd-a97c-8b504e42df34" providerId="ADAL" clId="{51A5A461-01EA-423A-B5F4-13D394DF4F32}" dt="2024-08-15T17:44:57.960" v="111" actId="478"/>
          <ac:picMkLst>
            <pc:docMk/>
            <pc:sldMk cId="348495714" sldId="258"/>
            <ac:picMk id="66" creationId="{05DFA6B2-A595-B8A2-FB9B-96B3C5DC1848}"/>
          </ac:picMkLst>
        </pc:picChg>
        <pc:picChg chg="del mod">
          <ac:chgData name="Ainslie, Sheri" userId="bfece99b-82dd-42cd-a97c-8b504e42df34" providerId="ADAL" clId="{51A5A461-01EA-423A-B5F4-13D394DF4F32}" dt="2024-08-15T17:51:31.102" v="208" actId="478"/>
          <ac:picMkLst>
            <pc:docMk/>
            <pc:sldMk cId="348495714" sldId="258"/>
            <ac:picMk id="67" creationId="{AF44E5D8-94E1-30FB-6ED8-60AC5FF1B02A}"/>
          </ac:picMkLst>
        </pc:picChg>
        <pc:picChg chg="del">
          <ac:chgData name="Ainslie, Sheri" userId="bfece99b-82dd-42cd-a97c-8b504e42df34" providerId="ADAL" clId="{51A5A461-01EA-423A-B5F4-13D394DF4F32}" dt="2024-08-15T17:46:01.562" v="131" actId="478"/>
          <ac:picMkLst>
            <pc:docMk/>
            <pc:sldMk cId="348495714" sldId="258"/>
            <ac:picMk id="68" creationId="{D65E081C-DC4D-D575-0A0E-5550772E8CA2}"/>
          </ac:picMkLst>
        </pc:picChg>
        <pc:picChg chg="del">
          <ac:chgData name="Ainslie, Sheri" userId="bfece99b-82dd-42cd-a97c-8b504e42df34" providerId="ADAL" clId="{51A5A461-01EA-423A-B5F4-13D394DF4F32}" dt="2024-08-15T17:42:49.427" v="71" actId="478"/>
          <ac:picMkLst>
            <pc:docMk/>
            <pc:sldMk cId="348495714" sldId="258"/>
            <ac:picMk id="69" creationId="{D976B4D1-FA3D-23BD-68CE-3CCF9B5E0427}"/>
          </ac:picMkLst>
        </pc:picChg>
        <pc:picChg chg="add mod">
          <ac:chgData name="Ainslie, Sheri" userId="bfece99b-82dd-42cd-a97c-8b504e42df34" providerId="ADAL" clId="{51A5A461-01EA-423A-B5F4-13D394DF4F32}" dt="2024-08-15T17:51:57.413" v="212" actId="1076"/>
          <ac:picMkLst>
            <pc:docMk/>
            <pc:sldMk cId="348495714" sldId="258"/>
            <ac:picMk id="71" creationId="{CCB7FC05-4F2B-8BC1-871E-93B036AC6885}"/>
          </ac:picMkLst>
        </pc:picChg>
        <pc:picChg chg="add mod">
          <ac:chgData name="Ainslie, Sheri" userId="bfece99b-82dd-42cd-a97c-8b504e42df34" providerId="ADAL" clId="{51A5A461-01EA-423A-B5F4-13D394DF4F32}" dt="2024-08-15T17:52:02.154" v="213" actId="1076"/>
          <ac:picMkLst>
            <pc:docMk/>
            <pc:sldMk cId="348495714" sldId="258"/>
            <ac:picMk id="72" creationId="{428D97C1-31E0-D0A3-85EF-3F6BC167AC01}"/>
          </ac:picMkLst>
        </pc:picChg>
        <pc:picChg chg="add mod">
          <ac:chgData name="Ainslie, Sheri" userId="bfece99b-82dd-42cd-a97c-8b504e42df34" providerId="ADAL" clId="{51A5A461-01EA-423A-B5F4-13D394DF4F32}" dt="2024-08-15T17:52:08.295" v="214" actId="1076"/>
          <ac:picMkLst>
            <pc:docMk/>
            <pc:sldMk cId="348495714" sldId="258"/>
            <ac:picMk id="73" creationId="{DDB98D41-5603-C13C-7EDB-FC42F51635CA}"/>
          </ac:picMkLst>
        </pc:picChg>
        <pc:picChg chg="add mod">
          <ac:chgData name="Ainslie, Sheri" userId="bfece99b-82dd-42cd-a97c-8b504e42df34" providerId="ADAL" clId="{51A5A461-01EA-423A-B5F4-13D394DF4F32}" dt="2024-08-15T17:52:16.986" v="215" actId="1076"/>
          <ac:picMkLst>
            <pc:docMk/>
            <pc:sldMk cId="348495714" sldId="258"/>
            <ac:picMk id="74" creationId="{39570BA7-5E03-6333-45A9-C5F8A427FCD6}"/>
          </ac:picMkLst>
        </pc:picChg>
      </pc:sldChg>
      <pc:sldChg chg="addSp delSp modSp mod modNotesTx">
        <pc:chgData name="Ainslie, Sheri" userId="bfece99b-82dd-42cd-a97c-8b504e42df34" providerId="ADAL" clId="{51A5A461-01EA-423A-B5F4-13D394DF4F32}" dt="2024-08-16T18:31:16.828" v="3964" actId="6549"/>
        <pc:sldMkLst>
          <pc:docMk/>
          <pc:sldMk cId="2358841933" sldId="259"/>
        </pc:sldMkLst>
        <pc:picChg chg="add mod">
          <ac:chgData name="Ainslie, Sheri" userId="bfece99b-82dd-42cd-a97c-8b504e42df34" providerId="ADAL" clId="{51A5A461-01EA-423A-B5F4-13D394DF4F32}" dt="2024-08-15T17:42:06.016" v="61"/>
          <ac:picMkLst>
            <pc:docMk/>
            <pc:sldMk cId="2358841933" sldId="259"/>
            <ac:picMk id="2" creationId="{07D99215-935A-BFD6-A35B-1703B7C53841}"/>
          </ac:picMkLst>
        </pc:picChg>
        <pc:picChg chg="add mod">
          <ac:chgData name="Ainslie, Sheri" userId="bfece99b-82dd-42cd-a97c-8b504e42df34" providerId="ADAL" clId="{51A5A461-01EA-423A-B5F4-13D394DF4F32}" dt="2024-08-16T18:22:06.251" v="3805"/>
          <ac:picMkLst>
            <pc:docMk/>
            <pc:sldMk cId="2358841933" sldId="259"/>
            <ac:picMk id="2" creationId="{40A4625F-33DD-12A9-8A26-3CC7E9B23C02}"/>
          </ac:picMkLst>
        </pc:picChg>
        <pc:picChg chg="del">
          <ac:chgData name="Ainslie, Sheri" userId="bfece99b-82dd-42cd-a97c-8b504e42df34" providerId="ADAL" clId="{51A5A461-01EA-423A-B5F4-13D394DF4F32}" dt="2024-08-15T17:54:09.159" v="246" actId="478"/>
          <ac:picMkLst>
            <pc:docMk/>
            <pc:sldMk cId="2358841933" sldId="259"/>
            <ac:picMk id="3" creationId="{8815787F-141E-CE03-914E-ED4FDF7FAAF3}"/>
          </ac:picMkLst>
        </pc:picChg>
        <pc:picChg chg="add mod">
          <ac:chgData name="Ainslie, Sheri" userId="bfece99b-82dd-42cd-a97c-8b504e42df34" providerId="ADAL" clId="{51A5A461-01EA-423A-B5F4-13D394DF4F32}" dt="2024-08-16T18:22:06.251" v="3805"/>
          <ac:picMkLst>
            <pc:docMk/>
            <pc:sldMk cId="2358841933" sldId="259"/>
            <ac:picMk id="3" creationId="{95073F5F-C123-76D7-3F91-6782B95FF355}"/>
          </ac:picMkLst>
        </pc:picChg>
        <pc:picChg chg="add mod">
          <ac:chgData name="Ainslie, Sheri" userId="bfece99b-82dd-42cd-a97c-8b504e42df34" providerId="ADAL" clId="{51A5A461-01EA-423A-B5F4-13D394DF4F32}" dt="2024-08-16T18:30:51.727" v="3963" actId="1037"/>
          <ac:picMkLst>
            <pc:docMk/>
            <pc:sldMk cId="2358841933" sldId="259"/>
            <ac:picMk id="5" creationId="{469FC235-4EBE-6E64-DAD1-9CE977D64137}"/>
          </ac:picMkLst>
        </pc:picChg>
        <pc:picChg chg="add mod">
          <ac:chgData name="Ainslie, Sheri" userId="bfece99b-82dd-42cd-a97c-8b504e42df34" providerId="ADAL" clId="{51A5A461-01EA-423A-B5F4-13D394DF4F32}" dt="2024-08-16T18:30:51.727" v="3963" actId="1037"/>
          <ac:picMkLst>
            <pc:docMk/>
            <pc:sldMk cId="2358841933" sldId="259"/>
            <ac:picMk id="12" creationId="{A5DBF326-B589-24E2-0A7A-5631EE5155C3}"/>
          </ac:picMkLst>
        </pc:picChg>
        <pc:picChg chg="del">
          <ac:chgData name="Ainslie, Sheri" userId="bfece99b-82dd-42cd-a97c-8b504e42df34" providerId="ADAL" clId="{51A5A461-01EA-423A-B5F4-13D394DF4F32}" dt="2024-08-15T17:59:46.168" v="325" actId="478"/>
          <ac:picMkLst>
            <pc:docMk/>
            <pc:sldMk cId="2358841933" sldId="259"/>
            <ac:picMk id="13" creationId="{4CC64E48-252C-4F8F-D747-1D472BADE6E1}"/>
          </ac:picMkLst>
        </pc:picChg>
        <pc:picChg chg="add mod">
          <ac:chgData name="Ainslie, Sheri" userId="bfece99b-82dd-42cd-a97c-8b504e42df34" providerId="ADAL" clId="{51A5A461-01EA-423A-B5F4-13D394DF4F32}" dt="2024-08-16T18:22:06.251" v="3805"/>
          <ac:picMkLst>
            <pc:docMk/>
            <pc:sldMk cId="2358841933" sldId="259"/>
            <ac:picMk id="13" creationId="{CA66D0A6-2EE2-D304-E6CF-56E13B609410}"/>
          </ac:picMkLst>
        </pc:picChg>
        <pc:picChg chg="add mod">
          <ac:chgData name="Ainslie, Sheri" userId="bfece99b-82dd-42cd-a97c-8b504e42df34" providerId="ADAL" clId="{51A5A461-01EA-423A-B5F4-13D394DF4F32}" dt="2024-08-16T18:30:51.727" v="3963" actId="1037"/>
          <ac:picMkLst>
            <pc:docMk/>
            <pc:sldMk cId="2358841933" sldId="259"/>
            <ac:picMk id="14" creationId="{0480C3AE-768B-9399-A6E1-D785980C0119}"/>
          </ac:picMkLst>
        </pc:picChg>
        <pc:picChg chg="add mod">
          <ac:chgData name="Ainslie, Sheri" userId="bfece99b-82dd-42cd-a97c-8b504e42df34" providerId="ADAL" clId="{51A5A461-01EA-423A-B5F4-13D394DF4F32}" dt="2024-08-16T18:22:06.251" v="3805"/>
          <ac:picMkLst>
            <pc:docMk/>
            <pc:sldMk cId="2358841933" sldId="259"/>
            <ac:picMk id="15" creationId="{4C1119C4-BCBB-6111-2CC0-DD59957E509A}"/>
          </ac:picMkLst>
        </pc:picChg>
        <pc:picChg chg="add del mod">
          <ac:chgData name="Ainslie, Sheri" userId="bfece99b-82dd-42cd-a97c-8b504e42df34" providerId="ADAL" clId="{51A5A461-01EA-423A-B5F4-13D394DF4F32}" dt="2024-08-15T17:54:16.236" v="251" actId="478"/>
          <ac:picMkLst>
            <pc:docMk/>
            <pc:sldMk cId="2358841933" sldId="259"/>
            <ac:picMk id="15" creationId="{B3FF91FE-4C4A-C3CC-9965-6E0E4D9ECF6E}"/>
          </ac:picMkLst>
        </pc:picChg>
        <pc:picChg chg="add mod">
          <ac:chgData name="Ainslie, Sheri" userId="bfece99b-82dd-42cd-a97c-8b504e42df34" providerId="ADAL" clId="{51A5A461-01EA-423A-B5F4-13D394DF4F32}" dt="2024-08-16T18:30:51.727" v="3963" actId="1037"/>
          <ac:picMkLst>
            <pc:docMk/>
            <pc:sldMk cId="2358841933" sldId="259"/>
            <ac:picMk id="16" creationId="{FFECAEB1-2E0D-3ABF-C588-A561EB06CC61}"/>
          </ac:picMkLst>
        </pc:picChg>
        <pc:picChg chg="add mod">
          <ac:chgData name="Ainslie, Sheri" userId="bfece99b-82dd-42cd-a97c-8b504e42df34" providerId="ADAL" clId="{51A5A461-01EA-423A-B5F4-13D394DF4F32}" dt="2024-08-16T18:30:51.727" v="3963" actId="1037"/>
          <ac:picMkLst>
            <pc:docMk/>
            <pc:sldMk cId="2358841933" sldId="259"/>
            <ac:picMk id="17" creationId="{05798E5C-BF53-8119-AC9D-ADAAA78874CE}"/>
          </ac:picMkLst>
        </pc:picChg>
        <pc:picChg chg="add del mod">
          <ac:chgData name="Ainslie, Sheri" userId="bfece99b-82dd-42cd-a97c-8b504e42df34" providerId="ADAL" clId="{51A5A461-01EA-423A-B5F4-13D394DF4F32}" dt="2024-08-16T18:21:28.021" v="3800" actId="478"/>
          <ac:picMkLst>
            <pc:docMk/>
            <pc:sldMk cId="2358841933" sldId="259"/>
            <ac:picMk id="18" creationId="{BFD61DE0-EAC5-5167-7B92-342FEA3FB215}"/>
          </ac:picMkLst>
        </pc:picChg>
        <pc:picChg chg="del">
          <ac:chgData name="Ainslie, Sheri" userId="bfece99b-82dd-42cd-a97c-8b504e42df34" providerId="ADAL" clId="{51A5A461-01EA-423A-B5F4-13D394DF4F32}" dt="2024-08-16T18:21:28.021" v="3800" actId="478"/>
          <ac:picMkLst>
            <pc:docMk/>
            <pc:sldMk cId="2358841933" sldId="259"/>
            <ac:picMk id="19" creationId="{6BDD7567-AE4D-13CA-E311-F2956BDC13E3}"/>
          </ac:picMkLst>
        </pc:picChg>
        <pc:picChg chg="add mod">
          <ac:chgData name="Ainslie, Sheri" userId="bfece99b-82dd-42cd-a97c-8b504e42df34" providerId="ADAL" clId="{51A5A461-01EA-423A-B5F4-13D394DF4F32}" dt="2024-08-16T18:30:51.727" v="3963" actId="1037"/>
          <ac:picMkLst>
            <pc:docMk/>
            <pc:sldMk cId="2358841933" sldId="259"/>
            <ac:picMk id="20" creationId="{08163446-B70A-A23C-8DF4-6C174BBBAE34}"/>
          </ac:picMkLst>
        </pc:picChg>
        <pc:picChg chg="add del mod">
          <ac:chgData name="Ainslie, Sheri" userId="bfece99b-82dd-42cd-a97c-8b504e42df34" providerId="ADAL" clId="{51A5A461-01EA-423A-B5F4-13D394DF4F32}" dt="2024-08-16T18:21:28.021" v="3800" actId="478"/>
          <ac:picMkLst>
            <pc:docMk/>
            <pc:sldMk cId="2358841933" sldId="259"/>
            <ac:picMk id="21" creationId="{826F48BF-378F-DCF5-FBED-D4C4D9FDF392}"/>
          </ac:picMkLst>
        </pc:picChg>
        <pc:picChg chg="add mod">
          <ac:chgData name="Ainslie, Sheri" userId="bfece99b-82dd-42cd-a97c-8b504e42df34" providerId="ADAL" clId="{51A5A461-01EA-423A-B5F4-13D394DF4F32}" dt="2024-08-16T18:22:06.251" v="3805"/>
          <ac:picMkLst>
            <pc:docMk/>
            <pc:sldMk cId="2358841933" sldId="259"/>
            <ac:picMk id="22" creationId="{1A00AD40-7DEE-299A-41D1-1411B0A0325E}"/>
          </ac:picMkLst>
        </pc:picChg>
        <pc:picChg chg="del">
          <ac:chgData name="Ainslie, Sheri" userId="bfece99b-82dd-42cd-a97c-8b504e42df34" providerId="ADAL" clId="{51A5A461-01EA-423A-B5F4-13D394DF4F32}" dt="2024-08-15T17:59:18.428" v="323" actId="478"/>
          <ac:picMkLst>
            <pc:docMk/>
            <pc:sldMk cId="2358841933" sldId="259"/>
            <ac:picMk id="22" creationId="{3E65C0C7-77E9-C91A-A76A-D2A69A08DA4C}"/>
          </ac:picMkLst>
        </pc:picChg>
        <pc:picChg chg="add del mod">
          <ac:chgData name="Ainslie, Sheri" userId="bfece99b-82dd-42cd-a97c-8b504e42df34" providerId="ADAL" clId="{51A5A461-01EA-423A-B5F4-13D394DF4F32}" dt="2024-08-16T18:21:28.021" v="3800" actId="478"/>
          <ac:picMkLst>
            <pc:docMk/>
            <pc:sldMk cId="2358841933" sldId="259"/>
            <ac:picMk id="23" creationId="{6BDA9EFC-2ED4-CCC9-009E-38FA0FFFF99A}"/>
          </ac:picMkLst>
        </pc:picChg>
        <pc:picChg chg="add del mod">
          <ac:chgData name="Ainslie, Sheri" userId="bfece99b-82dd-42cd-a97c-8b504e42df34" providerId="ADAL" clId="{51A5A461-01EA-423A-B5F4-13D394DF4F32}" dt="2024-08-16T18:21:28.021" v="3800" actId="478"/>
          <ac:picMkLst>
            <pc:docMk/>
            <pc:sldMk cId="2358841933" sldId="259"/>
            <ac:picMk id="24" creationId="{5432A59B-BC44-D5D7-249B-9F4A6B925F83}"/>
          </ac:picMkLst>
        </pc:picChg>
        <pc:picChg chg="add mod">
          <ac:chgData name="Ainslie, Sheri" userId="bfece99b-82dd-42cd-a97c-8b504e42df34" providerId="ADAL" clId="{51A5A461-01EA-423A-B5F4-13D394DF4F32}" dt="2024-08-16T18:22:06.251" v="3805"/>
          <ac:picMkLst>
            <pc:docMk/>
            <pc:sldMk cId="2358841933" sldId="259"/>
            <ac:picMk id="25" creationId="{166A4427-B6A8-7CA2-2A1C-6D54F7AF5109}"/>
          </ac:picMkLst>
        </pc:picChg>
        <pc:picChg chg="del">
          <ac:chgData name="Ainslie, Sheri" userId="bfece99b-82dd-42cd-a97c-8b504e42df34" providerId="ADAL" clId="{51A5A461-01EA-423A-B5F4-13D394DF4F32}" dt="2024-08-15T17:56:17.059" v="272" actId="478"/>
          <ac:picMkLst>
            <pc:docMk/>
            <pc:sldMk cId="2358841933" sldId="259"/>
            <ac:picMk id="25" creationId="{78904ED7-AC1F-C77A-891C-7A59B5A00AAB}"/>
          </ac:picMkLst>
        </pc:picChg>
        <pc:picChg chg="del">
          <ac:chgData name="Ainslie, Sheri" userId="bfece99b-82dd-42cd-a97c-8b504e42df34" providerId="ADAL" clId="{51A5A461-01EA-423A-B5F4-13D394DF4F32}" dt="2024-08-15T17:53:13.047" v="216" actId="478"/>
          <ac:picMkLst>
            <pc:docMk/>
            <pc:sldMk cId="2358841933" sldId="259"/>
            <ac:picMk id="26" creationId="{1954680D-5AEF-F1D1-5CE4-CFD27BA19577}"/>
          </ac:picMkLst>
        </pc:picChg>
        <pc:picChg chg="add mod">
          <ac:chgData name="Ainslie, Sheri" userId="bfece99b-82dd-42cd-a97c-8b504e42df34" providerId="ADAL" clId="{51A5A461-01EA-423A-B5F4-13D394DF4F32}" dt="2024-08-16T18:26:05.577" v="3884" actId="1076"/>
          <ac:picMkLst>
            <pc:docMk/>
            <pc:sldMk cId="2358841933" sldId="259"/>
            <ac:picMk id="26" creationId="{D6EF4FF4-5F35-0E16-4F4E-06C108F08289}"/>
          </ac:picMkLst>
        </pc:picChg>
        <pc:picChg chg="add del mod">
          <ac:chgData name="Ainslie, Sheri" userId="bfece99b-82dd-42cd-a97c-8b504e42df34" providerId="ADAL" clId="{51A5A461-01EA-423A-B5F4-13D394DF4F32}" dt="2024-08-16T18:21:28.021" v="3800" actId="478"/>
          <ac:picMkLst>
            <pc:docMk/>
            <pc:sldMk cId="2358841933" sldId="259"/>
            <ac:picMk id="27" creationId="{BF95B29A-0E0E-87CC-920B-0B9036BDA751}"/>
          </ac:picMkLst>
        </pc:picChg>
        <pc:picChg chg="add del mod">
          <ac:chgData name="Ainslie, Sheri" userId="bfece99b-82dd-42cd-a97c-8b504e42df34" providerId="ADAL" clId="{51A5A461-01EA-423A-B5F4-13D394DF4F32}" dt="2024-08-16T18:21:28.021" v="3800" actId="478"/>
          <ac:picMkLst>
            <pc:docMk/>
            <pc:sldMk cId="2358841933" sldId="259"/>
            <ac:picMk id="28" creationId="{6DDEDAE9-D1E5-ADBD-3DCA-8E40C24FF0A6}"/>
          </ac:picMkLst>
        </pc:picChg>
        <pc:picChg chg="add del mod">
          <ac:chgData name="Ainslie, Sheri" userId="bfece99b-82dd-42cd-a97c-8b504e42df34" providerId="ADAL" clId="{51A5A461-01EA-423A-B5F4-13D394DF4F32}" dt="2024-08-15T17:57:57.106" v="297" actId="478"/>
          <ac:picMkLst>
            <pc:docMk/>
            <pc:sldMk cId="2358841933" sldId="259"/>
            <ac:picMk id="29" creationId="{6526E2BF-B7FC-B825-6787-602F53E451D2}"/>
          </ac:picMkLst>
        </pc:picChg>
        <pc:picChg chg="add mod">
          <ac:chgData name="Ainslie, Sheri" userId="bfece99b-82dd-42cd-a97c-8b504e42df34" providerId="ADAL" clId="{51A5A461-01EA-423A-B5F4-13D394DF4F32}" dt="2024-08-16T18:26:05.577" v="3884" actId="1076"/>
          <ac:picMkLst>
            <pc:docMk/>
            <pc:sldMk cId="2358841933" sldId="259"/>
            <ac:picMk id="29" creationId="{F0AF546F-96AF-6258-37D9-7CF73B222BFD}"/>
          </ac:picMkLst>
        </pc:picChg>
        <pc:picChg chg="add del mod">
          <ac:chgData name="Ainslie, Sheri" userId="bfece99b-82dd-42cd-a97c-8b504e42df34" providerId="ADAL" clId="{51A5A461-01EA-423A-B5F4-13D394DF4F32}" dt="2024-08-15T17:57:55.742" v="296" actId="478"/>
          <ac:picMkLst>
            <pc:docMk/>
            <pc:sldMk cId="2358841933" sldId="259"/>
            <ac:picMk id="30" creationId="{5D439B4C-C5CD-DB99-D01A-166DA275B146}"/>
          </ac:picMkLst>
        </pc:picChg>
        <pc:picChg chg="add mod">
          <ac:chgData name="Ainslie, Sheri" userId="bfece99b-82dd-42cd-a97c-8b504e42df34" providerId="ADAL" clId="{51A5A461-01EA-423A-B5F4-13D394DF4F32}" dt="2024-08-16T18:26:05.577" v="3884" actId="1076"/>
          <ac:picMkLst>
            <pc:docMk/>
            <pc:sldMk cId="2358841933" sldId="259"/>
            <ac:picMk id="30" creationId="{F65108E6-E834-753D-2F89-31CAAA86F185}"/>
          </ac:picMkLst>
        </pc:picChg>
        <pc:picChg chg="del">
          <ac:chgData name="Ainslie, Sheri" userId="bfece99b-82dd-42cd-a97c-8b504e42df34" providerId="ADAL" clId="{51A5A461-01EA-423A-B5F4-13D394DF4F32}" dt="2024-08-15T17:59:47.945" v="326" actId="478"/>
          <ac:picMkLst>
            <pc:docMk/>
            <pc:sldMk cId="2358841933" sldId="259"/>
            <ac:picMk id="31" creationId="{ED92BCDD-8119-E3C5-3D6F-8F352A6308EB}"/>
          </ac:picMkLst>
        </pc:picChg>
        <pc:picChg chg="add mod">
          <ac:chgData name="Ainslie, Sheri" userId="bfece99b-82dd-42cd-a97c-8b504e42df34" providerId="ADAL" clId="{51A5A461-01EA-423A-B5F4-13D394DF4F32}" dt="2024-08-16T18:26:05.577" v="3884" actId="1076"/>
          <ac:picMkLst>
            <pc:docMk/>
            <pc:sldMk cId="2358841933" sldId="259"/>
            <ac:picMk id="31" creationId="{F622BE55-C625-E62D-EC82-7A9282C79153}"/>
          </ac:picMkLst>
        </pc:picChg>
        <pc:picChg chg="add del mod">
          <ac:chgData name="Ainslie, Sheri" userId="bfece99b-82dd-42cd-a97c-8b504e42df34" providerId="ADAL" clId="{51A5A461-01EA-423A-B5F4-13D394DF4F32}" dt="2024-08-15T17:57:54.276" v="295" actId="478"/>
          <ac:picMkLst>
            <pc:docMk/>
            <pc:sldMk cId="2358841933" sldId="259"/>
            <ac:picMk id="32" creationId="{42579395-17A4-BC6C-129A-95CED21C93E2}"/>
          </ac:picMkLst>
        </pc:picChg>
        <pc:picChg chg="add mod">
          <ac:chgData name="Ainslie, Sheri" userId="bfece99b-82dd-42cd-a97c-8b504e42df34" providerId="ADAL" clId="{51A5A461-01EA-423A-B5F4-13D394DF4F32}" dt="2024-08-16T18:26:05.577" v="3884" actId="1076"/>
          <ac:picMkLst>
            <pc:docMk/>
            <pc:sldMk cId="2358841933" sldId="259"/>
            <ac:picMk id="32" creationId="{AE6ADA3B-2EB7-79C9-8D7A-22E83DB607AA}"/>
          </ac:picMkLst>
        </pc:picChg>
        <pc:picChg chg="add del mod">
          <ac:chgData name="Ainslie, Sheri" userId="bfece99b-82dd-42cd-a97c-8b504e42df34" providerId="ADAL" clId="{51A5A461-01EA-423A-B5F4-13D394DF4F32}" dt="2024-08-16T18:21:28.021" v="3800" actId="478"/>
          <ac:picMkLst>
            <pc:docMk/>
            <pc:sldMk cId="2358841933" sldId="259"/>
            <ac:picMk id="33" creationId="{7A528DD5-D46F-5E3A-21FF-57F4626837AF}"/>
          </ac:picMkLst>
        </pc:picChg>
        <pc:picChg chg="add del mod">
          <ac:chgData name="Ainslie, Sheri" userId="bfece99b-82dd-42cd-a97c-8b504e42df34" providerId="ADAL" clId="{51A5A461-01EA-423A-B5F4-13D394DF4F32}" dt="2024-08-16T18:21:28.021" v="3800" actId="478"/>
          <ac:picMkLst>
            <pc:docMk/>
            <pc:sldMk cId="2358841933" sldId="259"/>
            <ac:picMk id="34" creationId="{ECA51629-E731-C415-3343-7B2557257757}"/>
          </ac:picMkLst>
        </pc:picChg>
        <pc:picChg chg="del">
          <ac:chgData name="Ainslie, Sheri" userId="bfece99b-82dd-42cd-a97c-8b504e42df34" providerId="ADAL" clId="{51A5A461-01EA-423A-B5F4-13D394DF4F32}" dt="2024-08-16T18:21:28.021" v="3800" actId="478"/>
          <ac:picMkLst>
            <pc:docMk/>
            <pc:sldMk cId="2358841933" sldId="259"/>
            <ac:picMk id="35" creationId="{D873DFE5-2688-5E2A-EB7C-7091334E1FFE}"/>
          </ac:picMkLst>
        </pc:picChg>
        <pc:picChg chg="add del mod">
          <ac:chgData name="Ainslie, Sheri" userId="bfece99b-82dd-42cd-a97c-8b504e42df34" providerId="ADAL" clId="{51A5A461-01EA-423A-B5F4-13D394DF4F32}" dt="2024-08-16T18:21:28.021" v="3800" actId="478"/>
          <ac:picMkLst>
            <pc:docMk/>
            <pc:sldMk cId="2358841933" sldId="259"/>
            <ac:picMk id="36" creationId="{1E6C23C4-3F64-7A06-432F-3CE5DE53419B}"/>
          </ac:picMkLst>
        </pc:picChg>
        <pc:picChg chg="add del mod">
          <ac:chgData name="Ainslie, Sheri" userId="bfece99b-82dd-42cd-a97c-8b504e42df34" providerId="ADAL" clId="{51A5A461-01EA-423A-B5F4-13D394DF4F32}" dt="2024-08-16T18:21:28.021" v="3800" actId="478"/>
          <ac:picMkLst>
            <pc:docMk/>
            <pc:sldMk cId="2358841933" sldId="259"/>
            <ac:picMk id="37" creationId="{35EB3581-5288-61BA-82D9-775BCCB0E80D}"/>
          </ac:picMkLst>
        </pc:picChg>
        <pc:picChg chg="del">
          <ac:chgData name="Ainslie, Sheri" userId="bfece99b-82dd-42cd-a97c-8b504e42df34" providerId="ADAL" clId="{51A5A461-01EA-423A-B5F4-13D394DF4F32}" dt="2024-08-16T18:21:28.021" v="3800" actId="478"/>
          <ac:picMkLst>
            <pc:docMk/>
            <pc:sldMk cId="2358841933" sldId="259"/>
            <ac:picMk id="38" creationId="{4ED183A6-015D-9259-E68F-8764D9C25102}"/>
          </ac:picMkLst>
        </pc:picChg>
        <pc:picChg chg="add mod">
          <ac:chgData name="Ainslie, Sheri" userId="bfece99b-82dd-42cd-a97c-8b504e42df34" providerId="ADAL" clId="{51A5A461-01EA-423A-B5F4-13D394DF4F32}" dt="2024-08-16T18:26:05.577" v="3884" actId="1076"/>
          <ac:picMkLst>
            <pc:docMk/>
            <pc:sldMk cId="2358841933" sldId="259"/>
            <ac:picMk id="39" creationId="{53E3A4EA-6456-E2BA-FC0D-5A12CFD85941}"/>
          </ac:picMkLst>
        </pc:picChg>
        <pc:picChg chg="del">
          <ac:chgData name="Ainslie, Sheri" userId="bfece99b-82dd-42cd-a97c-8b504e42df34" providerId="ADAL" clId="{51A5A461-01EA-423A-B5F4-13D394DF4F32}" dt="2024-08-15T17:53:13.047" v="216" actId="478"/>
          <ac:picMkLst>
            <pc:docMk/>
            <pc:sldMk cId="2358841933" sldId="259"/>
            <ac:picMk id="39" creationId="{DD0996D5-95DB-0084-ED17-A7BF4E43D3A7}"/>
          </ac:picMkLst>
        </pc:picChg>
        <pc:picChg chg="del">
          <ac:chgData name="Ainslie, Sheri" userId="bfece99b-82dd-42cd-a97c-8b504e42df34" providerId="ADAL" clId="{51A5A461-01EA-423A-B5F4-13D394DF4F32}" dt="2024-08-15T17:54:10.641" v="247" actId="478"/>
          <ac:picMkLst>
            <pc:docMk/>
            <pc:sldMk cId="2358841933" sldId="259"/>
            <ac:picMk id="40" creationId="{A6ADE787-367D-7814-62AF-7998D8C05D38}"/>
          </ac:picMkLst>
        </pc:picChg>
        <pc:picChg chg="add mod">
          <ac:chgData name="Ainslie, Sheri" userId="bfece99b-82dd-42cd-a97c-8b504e42df34" providerId="ADAL" clId="{51A5A461-01EA-423A-B5F4-13D394DF4F32}" dt="2024-08-16T18:26:03.756" v="3883" actId="1076"/>
          <ac:picMkLst>
            <pc:docMk/>
            <pc:sldMk cId="2358841933" sldId="259"/>
            <ac:picMk id="40" creationId="{F142A61F-4C69-144A-4BD8-B6E946D182D0}"/>
          </ac:picMkLst>
        </pc:picChg>
        <pc:picChg chg="add mod">
          <ac:chgData name="Ainslie, Sheri" userId="bfece99b-82dd-42cd-a97c-8b504e42df34" providerId="ADAL" clId="{51A5A461-01EA-423A-B5F4-13D394DF4F32}" dt="2024-08-16T18:26:03.756" v="3883" actId="1076"/>
          <ac:picMkLst>
            <pc:docMk/>
            <pc:sldMk cId="2358841933" sldId="259"/>
            <ac:picMk id="41" creationId="{8EC01CE5-949B-3CB5-E435-247B9287BC4E}"/>
          </ac:picMkLst>
        </pc:picChg>
        <pc:picChg chg="add del mod">
          <ac:chgData name="Ainslie, Sheri" userId="bfece99b-82dd-42cd-a97c-8b504e42df34" providerId="ADAL" clId="{51A5A461-01EA-423A-B5F4-13D394DF4F32}" dt="2024-08-15T17:58:11.365" v="301" actId="478"/>
          <ac:picMkLst>
            <pc:docMk/>
            <pc:sldMk cId="2358841933" sldId="259"/>
            <ac:picMk id="41" creationId="{9D3F461E-8085-ABE9-87D3-103DD6F882D6}"/>
          </ac:picMkLst>
        </pc:picChg>
        <pc:picChg chg="add del mod">
          <ac:chgData name="Ainslie, Sheri" userId="bfece99b-82dd-42cd-a97c-8b504e42df34" providerId="ADAL" clId="{51A5A461-01EA-423A-B5F4-13D394DF4F32}" dt="2024-08-16T18:21:28.021" v="3800" actId="478"/>
          <ac:picMkLst>
            <pc:docMk/>
            <pc:sldMk cId="2358841933" sldId="259"/>
            <ac:picMk id="42" creationId="{B9BD9009-20F6-7B80-8174-995F0D97D21B}"/>
          </ac:picMkLst>
        </pc:picChg>
        <pc:picChg chg="add del mod">
          <ac:chgData name="Ainslie, Sheri" userId="bfece99b-82dd-42cd-a97c-8b504e42df34" providerId="ADAL" clId="{51A5A461-01EA-423A-B5F4-13D394DF4F32}" dt="2024-08-16T18:21:28.021" v="3800" actId="478"/>
          <ac:picMkLst>
            <pc:docMk/>
            <pc:sldMk cId="2358841933" sldId="259"/>
            <ac:picMk id="43" creationId="{DF9FD49C-61EC-4932-6E60-7BC53A4B3085}"/>
          </ac:picMkLst>
        </pc:picChg>
        <pc:picChg chg="del">
          <ac:chgData name="Ainslie, Sheri" userId="bfece99b-82dd-42cd-a97c-8b504e42df34" providerId="ADAL" clId="{51A5A461-01EA-423A-B5F4-13D394DF4F32}" dt="2024-08-15T17:56:19.619" v="273" actId="478"/>
          <ac:picMkLst>
            <pc:docMk/>
            <pc:sldMk cId="2358841933" sldId="259"/>
            <ac:picMk id="44" creationId="{39108CC0-C2EB-D3E6-28F0-85B44819B83B}"/>
          </ac:picMkLst>
        </pc:picChg>
        <pc:picChg chg="add mod">
          <ac:chgData name="Ainslie, Sheri" userId="bfece99b-82dd-42cd-a97c-8b504e42df34" providerId="ADAL" clId="{51A5A461-01EA-423A-B5F4-13D394DF4F32}" dt="2024-08-16T18:26:03.756" v="3883" actId="1076"/>
          <ac:picMkLst>
            <pc:docMk/>
            <pc:sldMk cId="2358841933" sldId="259"/>
            <ac:picMk id="44" creationId="{5A4DE5E0-AB0E-6F60-8B3C-4045034E43F3}"/>
          </ac:picMkLst>
        </pc:picChg>
        <pc:picChg chg="del">
          <ac:chgData name="Ainslie, Sheri" userId="bfece99b-82dd-42cd-a97c-8b504e42df34" providerId="ADAL" clId="{51A5A461-01EA-423A-B5F4-13D394DF4F32}" dt="2024-08-15T17:53:13.047" v="216" actId="478"/>
          <ac:picMkLst>
            <pc:docMk/>
            <pc:sldMk cId="2358841933" sldId="259"/>
            <ac:picMk id="45" creationId="{4159AC81-0DAB-5CA7-AA63-0D7F1F00DAAC}"/>
          </ac:picMkLst>
        </pc:picChg>
        <pc:picChg chg="add mod">
          <ac:chgData name="Ainslie, Sheri" userId="bfece99b-82dd-42cd-a97c-8b504e42df34" providerId="ADAL" clId="{51A5A461-01EA-423A-B5F4-13D394DF4F32}" dt="2024-08-16T18:26:03.756" v="3883" actId="1076"/>
          <ac:picMkLst>
            <pc:docMk/>
            <pc:sldMk cId="2358841933" sldId="259"/>
            <ac:picMk id="45" creationId="{A9568AB2-0A78-2430-A771-52E7116FC424}"/>
          </ac:picMkLst>
        </pc:picChg>
        <pc:picChg chg="del">
          <ac:chgData name="Ainslie, Sheri" userId="bfece99b-82dd-42cd-a97c-8b504e42df34" providerId="ADAL" clId="{51A5A461-01EA-423A-B5F4-13D394DF4F32}" dt="2024-08-15T17:59:49.656" v="327" actId="478"/>
          <ac:picMkLst>
            <pc:docMk/>
            <pc:sldMk cId="2358841933" sldId="259"/>
            <ac:picMk id="46" creationId="{357124AB-725B-C121-704D-746AFBCCB0FA}"/>
          </ac:picMkLst>
        </pc:picChg>
        <pc:picChg chg="add mod">
          <ac:chgData name="Ainslie, Sheri" userId="bfece99b-82dd-42cd-a97c-8b504e42df34" providerId="ADAL" clId="{51A5A461-01EA-423A-B5F4-13D394DF4F32}" dt="2024-08-16T18:26:03.756" v="3883" actId="1076"/>
          <ac:picMkLst>
            <pc:docMk/>
            <pc:sldMk cId="2358841933" sldId="259"/>
            <ac:picMk id="46" creationId="{86C7B5BE-2DAF-7D44-393D-AD1FACAF63A3}"/>
          </ac:picMkLst>
        </pc:picChg>
        <pc:picChg chg="del">
          <ac:chgData name="Ainslie, Sheri" userId="bfece99b-82dd-42cd-a97c-8b504e42df34" providerId="ADAL" clId="{51A5A461-01EA-423A-B5F4-13D394DF4F32}" dt="2024-08-16T18:21:28.021" v="3800" actId="478"/>
          <ac:picMkLst>
            <pc:docMk/>
            <pc:sldMk cId="2358841933" sldId="259"/>
            <ac:picMk id="47" creationId="{B9BD6954-9FC6-41E2-51C8-0212CB75D06B}"/>
          </ac:picMkLst>
        </pc:picChg>
        <pc:picChg chg="del">
          <ac:chgData name="Ainslie, Sheri" userId="bfece99b-82dd-42cd-a97c-8b504e42df34" providerId="ADAL" clId="{51A5A461-01EA-423A-B5F4-13D394DF4F32}" dt="2024-08-15T17:54:11.951" v="248" actId="478"/>
          <ac:picMkLst>
            <pc:docMk/>
            <pc:sldMk cId="2358841933" sldId="259"/>
            <ac:picMk id="48" creationId="{05CFC14F-C524-8DA6-3097-DBBD4C65C5BE}"/>
          </ac:picMkLst>
        </pc:picChg>
        <pc:picChg chg="add mod">
          <ac:chgData name="Ainslie, Sheri" userId="bfece99b-82dd-42cd-a97c-8b504e42df34" providerId="ADAL" clId="{51A5A461-01EA-423A-B5F4-13D394DF4F32}" dt="2024-08-16T18:26:03.756" v="3883" actId="1076"/>
          <ac:picMkLst>
            <pc:docMk/>
            <pc:sldMk cId="2358841933" sldId="259"/>
            <ac:picMk id="48" creationId="{92E5EE9E-4727-DEB2-D0B1-C6306EB6B310}"/>
          </ac:picMkLst>
        </pc:picChg>
        <pc:picChg chg="add mod">
          <ac:chgData name="Ainslie, Sheri" userId="bfece99b-82dd-42cd-a97c-8b504e42df34" providerId="ADAL" clId="{51A5A461-01EA-423A-B5F4-13D394DF4F32}" dt="2024-08-16T18:26:02.908" v="3882" actId="1076"/>
          <ac:picMkLst>
            <pc:docMk/>
            <pc:sldMk cId="2358841933" sldId="259"/>
            <ac:picMk id="49" creationId="{14A68EB5-7C10-CFAF-054C-0157D17ADA52}"/>
          </ac:picMkLst>
        </pc:picChg>
        <pc:picChg chg="del">
          <ac:chgData name="Ainslie, Sheri" userId="bfece99b-82dd-42cd-a97c-8b504e42df34" providerId="ADAL" clId="{51A5A461-01EA-423A-B5F4-13D394DF4F32}" dt="2024-08-15T17:58:35.157" v="302" actId="478"/>
          <ac:picMkLst>
            <pc:docMk/>
            <pc:sldMk cId="2358841933" sldId="259"/>
            <ac:picMk id="49" creationId="{BC3ED597-D432-A8DA-9075-F602D1E7C294}"/>
          </ac:picMkLst>
        </pc:picChg>
        <pc:picChg chg="add del mod">
          <ac:chgData name="Ainslie, Sheri" userId="bfece99b-82dd-42cd-a97c-8b504e42df34" providerId="ADAL" clId="{51A5A461-01EA-423A-B5F4-13D394DF4F32}" dt="2024-08-16T18:21:28.021" v="3800" actId="478"/>
          <ac:picMkLst>
            <pc:docMk/>
            <pc:sldMk cId="2358841933" sldId="259"/>
            <ac:picMk id="50" creationId="{69C15246-FA45-E5D3-8B1B-78CFDD963465}"/>
          </ac:picMkLst>
        </pc:picChg>
        <pc:picChg chg="del">
          <ac:chgData name="Ainslie, Sheri" userId="bfece99b-82dd-42cd-a97c-8b504e42df34" providerId="ADAL" clId="{51A5A461-01EA-423A-B5F4-13D394DF4F32}" dt="2024-08-16T18:21:28.021" v="3800" actId="478"/>
          <ac:picMkLst>
            <pc:docMk/>
            <pc:sldMk cId="2358841933" sldId="259"/>
            <ac:picMk id="51" creationId="{AFF3029D-B22E-55E1-27B7-6ADA3C624AB9}"/>
          </ac:picMkLst>
        </pc:picChg>
        <pc:picChg chg="add del mod">
          <ac:chgData name="Ainslie, Sheri" userId="bfece99b-82dd-42cd-a97c-8b504e42df34" providerId="ADAL" clId="{51A5A461-01EA-423A-B5F4-13D394DF4F32}" dt="2024-08-16T18:21:28.021" v="3800" actId="478"/>
          <ac:picMkLst>
            <pc:docMk/>
            <pc:sldMk cId="2358841933" sldId="259"/>
            <ac:picMk id="52" creationId="{F6F0C4DE-2B5A-0887-70EF-7A16A78C74EB}"/>
          </ac:picMkLst>
        </pc:picChg>
        <pc:picChg chg="del">
          <ac:chgData name="Ainslie, Sheri" userId="bfece99b-82dd-42cd-a97c-8b504e42df34" providerId="ADAL" clId="{51A5A461-01EA-423A-B5F4-13D394DF4F32}" dt="2024-08-15T17:56:21.081" v="274" actId="478"/>
          <ac:picMkLst>
            <pc:docMk/>
            <pc:sldMk cId="2358841933" sldId="259"/>
            <ac:picMk id="53" creationId="{186FA6FD-65CE-04A5-072B-DEB4AAC1EF4A}"/>
          </ac:picMkLst>
        </pc:picChg>
        <pc:picChg chg="add mod">
          <ac:chgData name="Ainslie, Sheri" userId="bfece99b-82dd-42cd-a97c-8b504e42df34" providerId="ADAL" clId="{51A5A461-01EA-423A-B5F4-13D394DF4F32}" dt="2024-08-16T18:26:02.908" v="3882" actId="1076"/>
          <ac:picMkLst>
            <pc:docMk/>
            <pc:sldMk cId="2358841933" sldId="259"/>
            <ac:picMk id="53" creationId="{519A5E0D-6495-8195-ADD6-332B6C09C292}"/>
          </ac:picMkLst>
        </pc:picChg>
        <pc:picChg chg="add mod">
          <ac:chgData name="Ainslie, Sheri" userId="bfece99b-82dd-42cd-a97c-8b504e42df34" providerId="ADAL" clId="{51A5A461-01EA-423A-B5F4-13D394DF4F32}" dt="2024-08-16T18:26:02.908" v="3882" actId="1076"/>
          <ac:picMkLst>
            <pc:docMk/>
            <pc:sldMk cId="2358841933" sldId="259"/>
            <ac:picMk id="54" creationId="{12E55C56-DDD2-33D4-FF32-40BA5E59DD7E}"/>
          </ac:picMkLst>
        </pc:picChg>
        <pc:picChg chg="del">
          <ac:chgData name="Ainslie, Sheri" userId="bfece99b-82dd-42cd-a97c-8b504e42df34" providerId="ADAL" clId="{51A5A461-01EA-423A-B5F4-13D394DF4F32}" dt="2024-08-15T17:59:51.413" v="328" actId="478"/>
          <ac:picMkLst>
            <pc:docMk/>
            <pc:sldMk cId="2358841933" sldId="259"/>
            <ac:picMk id="54" creationId="{E535F102-3DA8-049C-654E-3C9C96BDFB5F}"/>
          </ac:picMkLst>
        </pc:picChg>
        <pc:picChg chg="add del mod">
          <ac:chgData name="Ainslie, Sheri" userId="bfece99b-82dd-42cd-a97c-8b504e42df34" providerId="ADAL" clId="{51A5A461-01EA-423A-B5F4-13D394DF4F32}" dt="2024-08-16T18:21:28.021" v="3800" actId="478"/>
          <ac:picMkLst>
            <pc:docMk/>
            <pc:sldMk cId="2358841933" sldId="259"/>
            <ac:picMk id="55" creationId="{C5E21390-8ABE-CE8C-784C-4A25395ECE58}"/>
          </ac:picMkLst>
        </pc:picChg>
        <pc:picChg chg="add del mod">
          <ac:chgData name="Ainslie, Sheri" userId="bfece99b-82dd-42cd-a97c-8b504e42df34" providerId="ADAL" clId="{51A5A461-01EA-423A-B5F4-13D394DF4F32}" dt="2024-08-16T18:21:28.021" v="3800" actId="478"/>
          <ac:picMkLst>
            <pc:docMk/>
            <pc:sldMk cId="2358841933" sldId="259"/>
            <ac:picMk id="56" creationId="{7A4C616A-9712-9C2A-62B6-5879153F5963}"/>
          </ac:picMkLst>
        </pc:picChg>
        <pc:picChg chg="add del mod">
          <ac:chgData name="Ainslie, Sheri" userId="bfece99b-82dd-42cd-a97c-8b504e42df34" providerId="ADAL" clId="{51A5A461-01EA-423A-B5F4-13D394DF4F32}" dt="2024-08-16T18:21:28.021" v="3800" actId="478"/>
          <ac:picMkLst>
            <pc:docMk/>
            <pc:sldMk cId="2358841933" sldId="259"/>
            <ac:picMk id="57" creationId="{339D493A-C483-1862-F995-8EC2B32E83BC}"/>
          </ac:picMkLst>
        </pc:picChg>
        <pc:picChg chg="add del mod">
          <ac:chgData name="Ainslie, Sheri" userId="bfece99b-82dd-42cd-a97c-8b504e42df34" providerId="ADAL" clId="{51A5A461-01EA-423A-B5F4-13D394DF4F32}" dt="2024-08-16T18:21:28.021" v="3800" actId="478"/>
          <ac:picMkLst>
            <pc:docMk/>
            <pc:sldMk cId="2358841933" sldId="259"/>
            <ac:picMk id="58" creationId="{CB4E2E33-645C-6E67-94A4-A4AE151558CB}"/>
          </ac:picMkLst>
        </pc:picChg>
        <pc:picChg chg="del">
          <ac:chgData name="Ainslie, Sheri" userId="bfece99b-82dd-42cd-a97c-8b504e42df34" providerId="ADAL" clId="{51A5A461-01EA-423A-B5F4-13D394DF4F32}" dt="2024-08-15T17:53:13.047" v="216" actId="478"/>
          <ac:picMkLst>
            <pc:docMk/>
            <pc:sldMk cId="2358841933" sldId="259"/>
            <ac:picMk id="59" creationId="{A663C0DD-79F5-EBF0-9187-283F5C71DA36}"/>
          </ac:picMkLst>
        </pc:picChg>
        <pc:picChg chg="add mod">
          <ac:chgData name="Ainslie, Sheri" userId="bfece99b-82dd-42cd-a97c-8b504e42df34" providerId="ADAL" clId="{51A5A461-01EA-423A-B5F4-13D394DF4F32}" dt="2024-08-16T18:26:02.908" v="3882" actId="1076"/>
          <ac:picMkLst>
            <pc:docMk/>
            <pc:sldMk cId="2358841933" sldId="259"/>
            <ac:picMk id="59" creationId="{CADB03D9-1DC7-BAEF-B426-D50E05E861C9}"/>
          </ac:picMkLst>
        </pc:picChg>
        <pc:picChg chg="add del mod">
          <ac:chgData name="Ainslie, Sheri" userId="bfece99b-82dd-42cd-a97c-8b504e42df34" providerId="ADAL" clId="{51A5A461-01EA-423A-B5F4-13D394DF4F32}" dt="2024-08-16T18:21:28.021" v="3800" actId="478"/>
          <ac:picMkLst>
            <pc:docMk/>
            <pc:sldMk cId="2358841933" sldId="259"/>
            <ac:picMk id="60" creationId="{275042AF-BEDB-F7DB-03CD-241ACAE77733}"/>
          </ac:picMkLst>
        </pc:picChg>
        <pc:picChg chg="add del mod">
          <ac:chgData name="Ainslie, Sheri" userId="bfece99b-82dd-42cd-a97c-8b504e42df34" providerId="ADAL" clId="{51A5A461-01EA-423A-B5F4-13D394DF4F32}" dt="2024-08-16T18:21:28.021" v="3800" actId="478"/>
          <ac:picMkLst>
            <pc:docMk/>
            <pc:sldMk cId="2358841933" sldId="259"/>
            <ac:picMk id="61" creationId="{F789E659-4A05-72E5-53FC-7D31423E871C}"/>
          </ac:picMkLst>
        </pc:picChg>
        <pc:picChg chg="add mod">
          <ac:chgData name="Ainslie, Sheri" userId="bfece99b-82dd-42cd-a97c-8b504e42df34" providerId="ADAL" clId="{51A5A461-01EA-423A-B5F4-13D394DF4F32}" dt="2024-08-16T18:26:02.908" v="3882" actId="1076"/>
          <ac:picMkLst>
            <pc:docMk/>
            <pc:sldMk cId="2358841933" sldId="259"/>
            <ac:picMk id="62" creationId="{8DAD6A02-DF4A-38DB-19B6-827272CA675B}"/>
          </ac:picMkLst>
        </pc:picChg>
        <pc:picChg chg="add mod">
          <ac:chgData name="Ainslie, Sheri" userId="bfece99b-82dd-42cd-a97c-8b504e42df34" providerId="ADAL" clId="{51A5A461-01EA-423A-B5F4-13D394DF4F32}" dt="2024-08-16T18:26:02.908" v="3882" actId="1076"/>
          <ac:picMkLst>
            <pc:docMk/>
            <pc:sldMk cId="2358841933" sldId="259"/>
            <ac:picMk id="63" creationId="{825BC77B-C8FD-5B28-EC80-358217F28E81}"/>
          </ac:picMkLst>
        </pc:picChg>
        <pc:picChg chg="add mod">
          <ac:chgData name="Ainslie, Sheri" userId="bfece99b-82dd-42cd-a97c-8b504e42df34" providerId="ADAL" clId="{51A5A461-01EA-423A-B5F4-13D394DF4F32}" dt="2024-08-16T18:26:02.322" v="3881" actId="1076"/>
          <ac:picMkLst>
            <pc:docMk/>
            <pc:sldMk cId="2358841933" sldId="259"/>
            <ac:picMk id="64" creationId="{2F0F2248-F7DC-41A8-1D62-3D00A11CF5C5}"/>
          </ac:picMkLst>
        </pc:picChg>
        <pc:picChg chg="del">
          <ac:chgData name="Ainslie, Sheri" userId="bfece99b-82dd-42cd-a97c-8b504e42df34" providerId="ADAL" clId="{51A5A461-01EA-423A-B5F4-13D394DF4F32}" dt="2024-08-15T17:53:13.047" v="216" actId="478"/>
          <ac:picMkLst>
            <pc:docMk/>
            <pc:sldMk cId="2358841933" sldId="259"/>
            <ac:picMk id="64" creationId="{8872522B-5AA5-C4C7-D8E8-F508B17B5469}"/>
          </ac:picMkLst>
        </pc:picChg>
        <pc:picChg chg="add mod">
          <ac:chgData name="Ainslie, Sheri" userId="bfece99b-82dd-42cd-a97c-8b504e42df34" providerId="ADAL" clId="{51A5A461-01EA-423A-B5F4-13D394DF4F32}" dt="2024-08-16T18:26:02.322" v="3881" actId="1076"/>
          <ac:picMkLst>
            <pc:docMk/>
            <pc:sldMk cId="2358841933" sldId="259"/>
            <ac:picMk id="65" creationId="{6B9FC9D7-0373-1725-CE1A-8B0595CA6140}"/>
          </ac:picMkLst>
        </pc:picChg>
        <pc:picChg chg="add mod">
          <ac:chgData name="Ainslie, Sheri" userId="bfece99b-82dd-42cd-a97c-8b504e42df34" providerId="ADAL" clId="{51A5A461-01EA-423A-B5F4-13D394DF4F32}" dt="2024-08-16T18:26:02.322" v="3881" actId="1076"/>
          <ac:picMkLst>
            <pc:docMk/>
            <pc:sldMk cId="2358841933" sldId="259"/>
            <ac:picMk id="66" creationId="{F24A40C0-F6B5-44A4-5981-31722BB13C3B}"/>
          </ac:picMkLst>
        </pc:picChg>
        <pc:picChg chg="add mod">
          <ac:chgData name="Ainslie, Sheri" userId="bfece99b-82dd-42cd-a97c-8b504e42df34" providerId="ADAL" clId="{51A5A461-01EA-423A-B5F4-13D394DF4F32}" dt="2024-08-16T18:26:02.322" v="3881" actId="1076"/>
          <ac:picMkLst>
            <pc:docMk/>
            <pc:sldMk cId="2358841933" sldId="259"/>
            <ac:picMk id="67" creationId="{595550B5-0E31-B9F9-8403-3ECA3902DCC3}"/>
          </ac:picMkLst>
        </pc:picChg>
        <pc:picChg chg="add mod">
          <ac:chgData name="Ainslie, Sheri" userId="bfece99b-82dd-42cd-a97c-8b504e42df34" providerId="ADAL" clId="{51A5A461-01EA-423A-B5F4-13D394DF4F32}" dt="2024-08-16T18:26:02.322" v="3881" actId="1076"/>
          <ac:picMkLst>
            <pc:docMk/>
            <pc:sldMk cId="2358841933" sldId="259"/>
            <ac:picMk id="68" creationId="{623B660D-6CCF-6162-5478-1A372541B1F1}"/>
          </ac:picMkLst>
        </pc:picChg>
        <pc:picChg chg="del">
          <ac:chgData name="Ainslie, Sheri" userId="bfece99b-82dd-42cd-a97c-8b504e42df34" providerId="ADAL" clId="{51A5A461-01EA-423A-B5F4-13D394DF4F32}" dt="2024-08-15T17:53:13.047" v="216" actId="478"/>
          <ac:picMkLst>
            <pc:docMk/>
            <pc:sldMk cId="2358841933" sldId="259"/>
            <ac:picMk id="68" creationId="{D65E081C-DC4D-D575-0A0E-5550772E8CA2}"/>
          </ac:picMkLst>
        </pc:picChg>
        <pc:picChg chg="add mod">
          <ac:chgData name="Ainslie, Sheri" userId="bfece99b-82dd-42cd-a97c-8b504e42df34" providerId="ADAL" clId="{51A5A461-01EA-423A-B5F4-13D394DF4F32}" dt="2024-08-16T18:26:02.322" v="3881" actId="1076"/>
          <ac:picMkLst>
            <pc:docMk/>
            <pc:sldMk cId="2358841933" sldId="259"/>
            <ac:picMk id="69" creationId="{110EFB4B-E337-469E-E700-11C5C87026C7}"/>
          </ac:picMkLst>
        </pc:picChg>
        <pc:picChg chg="add mod">
          <ac:chgData name="Ainslie, Sheri" userId="bfece99b-82dd-42cd-a97c-8b504e42df34" providerId="ADAL" clId="{51A5A461-01EA-423A-B5F4-13D394DF4F32}" dt="2024-08-16T18:30:46.490" v="3961" actId="1038"/>
          <ac:picMkLst>
            <pc:docMk/>
            <pc:sldMk cId="2358841933" sldId="259"/>
            <ac:picMk id="70" creationId="{93A06FD0-F37A-123C-3FB8-7BC12019B52B}"/>
          </ac:picMkLst>
        </pc:picChg>
        <pc:picChg chg="del">
          <ac:chgData name="Ainslie, Sheri" userId="bfece99b-82dd-42cd-a97c-8b504e42df34" providerId="ADAL" clId="{51A5A461-01EA-423A-B5F4-13D394DF4F32}" dt="2024-08-16T18:21:28.021" v="3800" actId="478"/>
          <ac:picMkLst>
            <pc:docMk/>
            <pc:sldMk cId="2358841933" sldId="259"/>
            <ac:picMk id="71" creationId="{5EE4D373-9417-EAFA-2742-B99452909986}"/>
          </ac:picMkLst>
        </pc:picChg>
        <pc:picChg chg="del">
          <ac:chgData name="Ainslie, Sheri" userId="bfece99b-82dd-42cd-a97c-8b504e42df34" providerId="ADAL" clId="{51A5A461-01EA-423A-B5F4-13D394DF4F32}" dt="2024-08-15T17:54:13.323" v="249" actId="478"/>
          <ac:picMkLst>
            <pc:docMk/>
            <pc:sldMk cId="2358841933" sldId="259"/>
            <ac:picMk id="72" creationId="{44F2FF25-370A-BCBB-B56B-3EBC43618194}"/>
          </ac:picMkLst>
        </pc:picChg>
        <pc:picChg chg="add mod">
          <ac:chgData name="Ainslie, Sheri" userId="bfece99b-82dd-42cd-a97c-8b504e42df34" providerId="ADAL" clId="{51A5A461-01EA-423A-B5F4-13D394DF4F32}" dt="2024-08-16T18:30:46.490" v="3961" actId="1038"/>
          <ac:picMkLst>
            <pc:docMk/>
            <pc:sldMk cId="2358841933" sldId="259"/>
            <ac:picMk id="72" creationId="{9693609E-C793-C54C-D885-CA3FE3349D3D}"/>
          </ac:picMkLst>
        </pc:picChg>
        <pc:picChg chg="del">
          <ac:chgData name="Ainslie, Sheri" userId="bfece99b-82dd-42cd-a97c-8b504e42df34" providerId="ADAL" clId="{51A5A461-01EA-423A-B5F4-13D394DF4F32}" dt="2024-08-15T17:58:36.755" v="303" actId="478"/>
          <ac:picMkLst>
            <pc:docMk/>
            <pc:sldMk cId="2358841933" sldId="259"/>
            <ac:picMk id="73" creationId="{0848869B-97E7-2DD9-FEC8-1EC00578ECEB}"/>
          </ac:picMkLst>
        </pc:picChg>
        <pc:picChg chg="add mod">
          <ac:chgData name="Ainslie, Sheri" userId="bfece99b-82dd-42cd-a97c-8b504e42df34" providerId="ADAL" clId="{51A5A461-01EA-423A-B5F4-13D394DF4F32}" dt="2024-08-16T18:30:46.490" v="3961" actId="1038"/>
          <ac:picMkLst>
            <pc:docMk/>
            <pc:sldMk cId="2358841933" sldId="259"/>
            <ac:picMk id="73" creationId="{501F4738-048C-A861-428A-8950974F8180}"/>
          </ac:picMkLst>
        </pc:picChg>
        <pc:picChg chg="del">
          <ac:chgData name="Ainslie, Sheri" userId="bfece99b-82dd-42cd-a97c-8b504e42df34" providerId="ADAL" clId="{51A5A461-01EA-423A-B5F4-13D394DF4F32}" dt="2024-08-16T18:21:28.021" v="3800" actId="478"/>
          <ac:picMkLst>
            <pc:docMk/>
            <pc:sldMk cId="2358841933" sldId="259"/>
            <ac:picMk id="74" creationId="{96F03D2E-3AFC-1731-200D-B67298CC82C3}"/>
          </ac:picMkLst>
        </pc:picChg>
        <pc:picChg chg="del">
          <ac:chgData name="Ainslie, Sheri" userId="bfece99b-82dd-42cd-a97c-8b504e42df34" providerId="ADAL" clId="{51A5A461-01EA-423A-B5F4-13D394DF4F32}" dt="2024-08-16T18:21:28.021" v="3800" actId="478"/>
          <ac:picMkLst>
            <pc:docMk/>
            <pc:sldMk cId="2358841933" sldId="259"/>
            <ac:picMk id="75" creationId="{0A17A101-9646-697D-B020-383DF7A5877B}"/>
          </ac:picMkLst>
        </pc:picChg>
        <pc:picChg chg="del">
          <ac:chgData name="Ainslie, Sheri" userId="bfece99b-82dd-42cd-a97c-8b504e42df34" providerId="ADAL" clId="{51A5A461-01EA-423A-B5F4-13D394DF4F32}" dt="2024-08-15T17:56:22.594" v="275" actId="478"/>
          <ac:picMkLst>
            <pc:docMk/>
            <pc:sldMk cId="2358841933" sldId="259"/>
            <ac:picMk id="76" creationId="{08EDC2E7-8A54-E343-22AA-CFE39D1881AE}"/>
          </ac:picMkLst>
        </pc:picChg>
        <pc:picChg chg="add mod">
          <ac:chgData name="Ainslie, Sheri" userId="bfece99b-82dd-42cd-a97c-8b504e42df34" providerId="ADAL" clId="{51A5A461-01EA-423A-B5F4-13D394DF4F32}" dt="2024-08-16T18:30:46.490" v="3961" actId="1038"/>
          <ac:picMkLst>
            <pc:docMk/>
            <pc:sldMk cId="2358841933" sldId="259"/>
            <ac:picMk id="76" creationId="{B1DEB724-D8FE-0827-F747-5C04CFCA9900}"/>
          </ac:picMkLst>
        </pc:picChg>
        <pc:picChg chg="del">
          <ac:chgData name="Ainslie, Sheri" userId="bfece99b-82dd-42cd-a97c-8b504e42df34" providerId="ADAL" clId="{51A5A461-01EA-423A-B5F4-13D394DF4F32}" dt="2024-08-15T17:54:14.717" v="250" actId="478"/>
          <ac:picMkLst>
            <pc:docMk/>
            <pc:sldMk cId="2358841933" sldId="259"/>
            <ac:picMk id="77" creationId="{1E0FEC6E-818F-AF98-E4CE-AF2924796A60}"/>
          </ac:picMkLst>
        </pc:picChg>
        <pc:picChg chg="add mod">
          <ac:chgData name="Ainslie, Sheri" userId="bfece99b-82dd-42cd-a97c-8b504e42df34" providerId="ADAL" clId="{51A5A461-01EA-423A-B5F4-13D394DF4F32}" dt="2024-08-16T18:30:46.490" v="3961" actId="1038"/>
          <ac:picMkLst>
            <pc:docMk/>
            <pc:sldMk cId="2358841933" sldId="259"/>
            <ac:picMk id="77" creationId="{2A0345D6-053A-03A5-7D40-2AF06120ECEC}"/>
          </ac:picMkLst>
        </pc:picChg>
        <pc:picChg chg="add mod">
          <ac:chgData name="Ainslie, Sheri" userId="bfece99b-82dd-42cd-a97c-8b504e42df34" providerId="ADAL" clId="{51A5A461-01EA-423A-B5F4-13D394DF4F32}" dt="2024-08-16T18:30:46.490" v="3961" actId="1038"/>
          <ac:picMkLst>
            <pc:docMk/>
            <pc:sldMk cId="2358841933" sldId="259"/>
            <ac:picMk id="78" creationId="{1430A2BC-AC62-AB37-C61B-46A392DF5BC3}"/>
          </ac:picMkLst>
        </pc:picChg>
        <pc:picChg chg="del">
          <ac:chgData name="Ainslie, Sheri" userId="bfece99b-82dd-42cd-a97c-8b504e42df34" providerId="ADAL" clId="{51A5A461-01EA-423A-B5F4-13D394DF4F32}" dt="2024-08-15T17:58:38.339" v="304" actId="478"/>
          <ac:picMkLst>
            <pc:docMk/>
            <pc:sldMk cId="2358841933" sldId="259"/>
            <ac:picMk id="78" creationId="{46F0318E-5F2D-C280-992A-0AD6E0B34E86}"/>
          </ac:picMkLst>
        </pc:picChg>
        <pc:picChg chg="add mod">
          <ac:chgData name="Ainslie, Sheri" userId="bfece99b-82dd-42cd-a97c-8b504e42df34" providerId="ADAL" clId="{51A5A461-01EA-423A-B5F4-13D394DF4F32}" dt="2024-08-16T18:30:39.527" v="3955" actId="1038"/>
          <ac:picMkLst>
            <pc:docMk/>
            <pc:sldMk cId="2358841933" sldId="259"/>
            <ac:picMk id="79" creationId="{1E4ACE3F-A684-D519-755B-07C5736C0BD1}"/>
          </ac:picMkLst>
        </pc:picChg>
        <pc:picChg chg="del">
          <ac:chgData name="Ainslie, Sheri" userId="bfece99b-82dd-42cd-a97c-8b504e42df34" providerId="ADAL" clId="{51A5A461-01EA-423A-B5F4-13D394DF4F32}" dt="2024-08-15T17:59:53.590" v="329" actId="478"/>
          <ac:picMkLst>
            <pc:docMk/>
            <pc:sldMk cId="2358841933" sldId="259"/>
            <ac:picMk id="79" creationId="{3A6908AA-5CAC-491B-E914-20F1AFC6C05A}"/>
          </ac:picMkLst>
        </pc:picChg>
        <pc:picChg chg="del">
          <ac:chgData name="Ainslie, Sheri" userId="bfece99b-82dd-42cd-a97c-8b504e42df34" providerId="ADAL" clId="{51A5A461-01EA-423A-B5F4-13D394DF4F32}" dt="2024-08-16T18:21:28.021" v="3800" actId="478"/>
          <ac:picMkLst>
            <pc:docMk/>
            <pc:sldMk cId="2358841933" sldId="259"/>
            <ac:picMk id="80" creationId="{E5C8CADC-1815-8BE1-820B-627297F035A8}"/>
          </ac:picMkLst>
        </pc:picChg>
        <pc:picChg chg="del">
          <ac:chgData name="Ainslie, Sheri" userId="bfece99b-82dd-42cd-a97c-8b504e42df34" providerId="ADAL" clId="{51A5A461-01EA-423A-B5F4-13D394DF4F32}" dt="2024-08-16T18:21:28.021" v="3800" actId="478"/>
          <ac:picMkLst>
            <pc:docMk/>
            <pc:sldMk cId="2358841933" sldId="259"/>
            <ac:picMk id="81" creationId="{19B2F746-A7F1-F650-9AC7-E2C5ADCBB4FD}"/>
          </ac:picMkLst>
        </pc:picChg>
        <pc:picChg chg="add mod">
          <ac:chgData name="Ainslie, Sheri" userId="bfece99b-82dd-42cd-a97c-8b504e42df34" providerId="ADAL" clId="{51A5A461-01EA-423A-B5F4-13D394DF4F32}" dt="2024-08-16T18:30:39.527" v="3955" actId="1038"/>
          <ac:picMkLst>
            <pc:docMk/>
            <pc:sldMk cId="2358841933" sldId="259"/>
            <ac:picMk id="82" creationId="{8E5693E7-FBDB-0B47-D3F0-D28B94475D53}"/>
          </ac:picMkLst>
        </pc:picChg>
        <pc:picChg chg="del">
          <ac:chgData name="Ainslie, Sheri" userId="bfece99b-82dd-42cd-a97c-8b504e42df34" providerId="ADAL" clId="{51A5A461-01EA-423A-B5F4-13D394DF4F32}" dt="2024-08-15T17:56:24.219" v="276" actId="478"/>
          <ac:picMkLst>
            <pc:docMk/>
            <pc:sldMk cId="2358841933" sldId="259"/>
            <ac:picMk id="82" creationId="{F05395D1-49F9-FDA5-B0E2-89FB2FBCF4A2}"/>
          </ac:picMkLst>
        </pc:picChg>
        <pc:picChg chg="del">
          <ac:chgData name="Ainslie, Sheri" userId="bfece99b-82dd-42cd-a97c-8b504e42df34" providerId="ADAL" clId="{51A5A461-01EA-423A-B5F4-13D394DF4F32}" dt="2024-08-15T17:58:39.930" v="305" actId="478"/>
          <ac:picMkLst>
            <pc:docMk/>
            <pc:sldMk cId="2358841933" sldId="259"/>
            <ac:picMk id="83" creationId="{1500A10D-4B4A-C397-4BE0-68DD52BC3CA5}"/>
          </ac:picMkLst>
        </pc:picChg>
        <pc:picChg chg="add mod">
          <ac:chgData name="Ainslie, Sheri" userId="bfece99b-82dd-42cd-a97c-8b504e42df34" providerId="ADAL" clId="{51A5A461-01EA-423A-B5F4-13D394DF4F32}" dt="2024-08-16T18:30:39.527" v="3955" actId="1038"/>
          <ac:picMkLst>
            <pc:docMk/>
            <pc:sldMk cId="2358841933" sldId="259"/>
            <ac:picMk id="83" creationId="{5E9D741A-C5B6-6F76-3175-52BFCF54AAFE}"/>
          </ac:picMkLst>
        </pc:picChg>
        <pc:picChg chg="add mod">
          <ac:chgData name="Ainslie, Sheri" userId="bfece99b-82dd-42cd-a97c-8b504e42df34" providerId="ADAL" clId="{51A5A461-01EA-423A-B5F4-13D394DF4F32}" dt="2024-08-16T18:30:39.527" v="3955" actId="1038"/>
          <ac:picMkLst>
            <pc:docMk/>
            <pc:sldMk cId="2358841933" sldId="259"/>
            <ac:picMk id="84" creationId="{C3D8F4E1-BCC8-8B64-C7BC-C1434549F493}"/>
          </ac:picMkLst>
        </pc:picChg>
        <pc:picChg chg="add mod">
          <ac:chgData name="Ainslie, Sheri" userId="bfece99b-82dd-42cd-a97c-8b504e42df34" providerId="ADAL" clId="{51A5A461-01EA-423A-B5F4-13D394DF4F32}" dt="2024-08-16T18:30:39.527" v="3955" actId="1038"/>
          <ac:picMkLst>
            <pc:docMk/>
            <pc:sldMk cId="2358841933" sldId="259"/>
            <ac:picMk id="85" creationId="{969C3ED7-43AA-1B2F-AC48-694099DC1A77}"/>
          </ac:picMkLst>
        </pc:picChg>
        <pc:picChg chg="add mod">
          <ac:chgData name="Ainslie, Sheri" userId="bfece99b-82dd-42cd-a97c-8b504e42df34" providerId="ADAL" clId="{51A5A461-01EA-423A-B5F4-13D394DF4F32}" dt="2024-08-16T18:30:39.527" v="3955" actId="1038"/>
          <ac:picMkLst>
            <pc:docMk/>
            <pc:sldMk cId="2358841933" sldId="259"/>
            <ac:picMk id="86" creationId="{298B0BDB-0FB3-2653-937D-47C5B936C370}"/>
          </ac:picMkLst>
        </pc:picChg>
        <pc:picChg chg="add mod">
          <ac:chgData name="Ainslie, Sheri" userId="bfece99b-82dd-42cd-a97c-8b504e42df34" providerId="ADAL" clId="{51A5A461-01EA-423A-B5F4-13D394DF4F32}" dt="2024-08-16T18:30:17.549" v="3932" actId="1038"/>
          <ac:picMkLst>
            <pc:docMk/>
            <pc:sldMk cId="2358841933" sldId="259"/>
            <ac:picMk id="87" creationId="{5B7104E7-E2DA-889A-2514-FE6A463D3C42}"/>
          </ac:picMkLst>
        </pc:picChg>
        <pc:picChg chg="add mod">
          <ac:chgData name="Ainslie, Sheri" userId="bfece99b-82dd-42cd-a97c-8b504e42df34" providerId="ADAL" clId="{51A5A461-01EA-423A-B5F4-13D394DF4F32}" dt="2024-08-16T18:30:17.549" v="3932" actId="1038"/>
          <ac:picMkLst>
            <pc:docMk/>
            <pc:sldMk cId="2358841933" sldId="259"/>
            <ac:picMk id="88" creationId="{FD37498A-72AC-9E2F-FB51-13FD7EDD50EF}"/>
          </ac:picMkLst>
        </pc:picChg>
        <pc:picChg chg="add mod">
          <ac:chgData name="Ainslie, Sheri" userId="bfece99b-82dd-42cd-a97c-8b504e42df34" providerId="ADAL" clId="{51A5A461-01EA-423A-B5F4-13D394DF4F32}" dt="2024-08-16T18:30:17.549" v="3932" actId="1038"/>
          <ac:picMkLst>
            <pc:docMk/>
            <pc:sldMk cId="2358841933" sldId="259"/>
            <ac:picMk id="89" creationId="{DBCFA7B7-7852-04EC-C97A-271608BCD2E0}"/>
          </ac:picMkLst>
        </pc:picChg>
        <pc:picChg chg="add mod">
          <ac:chgData name="Ainslie, Sheri" userId="bfece99b-82dd-42cd-a97c-8b504e42df34" providerId="ADAL" clId="{51A5A461-01EA-423A-B5F4-13D394DF4F32}" dt="2024-08-16T18:30:21.360" v="3943" actId="1038"/>
          <ac:picMkLst>
            <pc:docMk/>
            <pc:sldMk cId="2358841933" sldId="259"/>
            <ac:picMk id="90" creationId="{7573E158-9AF2-1401-1EB2-2A270718998C}"/>
          </ac:picMkLst>
        </pc:picChg>
        <pc:picChg chg="add mod">
          <ac:chgData name="Ainslie, Sheri" userId="bfece99b-82dd-42cd-a97c-8b504e42df34" providerId="ADAL" clId="{51A5A461-01EA-423A-B5F4-13D394DF4F32}" dt="2024-08-16T18:30:17.549" v="3932" actId="1038"/>
          <ac:picMkLst>
            <pc:docMk/>
            <pc:sldMk cId="2358841933" sldId="259"/>
            <ac:picMk id="91" creationId="{1A8F7A61-ECB0-3130-7C74-767DBE13FDCA}"/>
          </ac:picMkLst>
        </pc:picChg>
        <pc:picChg chg="add mod">
          <ac:chgData name="Ainslie, Sheri" userId="bfece99b-82dd-42cd-a97c-8b504e42df34" providerId="ADAL" clId="{51A5A461-01EA-423A-B5F4-13D394DF4F32}" dt="2024-08-16T18:30:17.549" v="3932" actId="1038"/>
          <ac:picMkLst>
            <pc:docMk/>
            <pc:sldMk cId="2358841933" sldId="259"/>
            <ac:picMk id="92" creationId="{2A97CF6D-747E-9DB3-49AF-0B80DA673A88}"/>
          </ac:picMkLst>
        </pc:picChg>
        <pc:picChg chg="add mod">
          <ac:chgData name="Ainslie, Sheri" userId="bfece99b-82dd-42cd-a97c-8b504e42df34" providerId="ADAL" clId="{51A5A461-01EA-423A-B5F4-13D394DF4F32}" dt="2024-08-16T18:29:58.455" v="3920" actId="1076"/>
          <ac:picMkLst>
            <pc:docMk/>
            <pc:sldMk cId="2358841933" sldId="259"/>
            <ac:picMk id="93" creationId="{50C08A5E-526C-6190-0682-92BF7718F2EB}"/>
          </ac:picMkLst>
        </pc:picChg>
        <pc:picChg chg="add mod">
          <ac:chgData name="Ainslie, Sheri" userId="bfece99b-82dd-42cd-a97c-8b504e42df34" providerId="ADAL" clId="{51A5A461-01EA-423A-B5F4-13D394DF4F32}" dt="2024-08-16T18:29:58.455" v="3920" actId="1076"/>
          <ac:picMkLst>
            <pc:docMk/>
            <pc:sldMk cId="2358841933" sldId="259"/>
            <ac:picMk id="94" creationId="{0987ADB9-000F-06FA-1FAF-B3E842B6C634}"/>
          </ac:picMkLst>
        </pc:picChg>
        <pc:picChg chg="add mod">
          <ac:chgData name="Ainslie, Sheri" userId="bfece99b-82dd-42cd-a97c-8b504e42df34" providerId="ADAL" clId="{51A5A461-01EA-423A-B5F4-13D394DF4F32}" dt="2024-08-16T18:29:58.455" v="3920" actId="1076"/>
          <ac:picMkLst>
            <pc:docMk/>
            <pc:sldMk cId="2358841933" sldId="259"/>
            <ac:picMk id="95" creationId="{CDFB2490-3E2F-3950-21B1-EA90568E7B2F}"/>
          </ac:picMkLst>
        </pc:picChg>
        <pc:picChg chg="add mod">
          <ac:chgData name="Ainslie, Sheri" userId="bfece99b-82dd-42cd-a97c-8b504e42df34" providerId="ADAL" clId="{51A5A461-01EA-423A-B5F4-13D394DF4F32}" dt="2024-08-16T18:29:58.455" v="3920" actId="1076"/>
          <ac:picMkLst>
            <pc:docMk/>
            <pc:sldMk cId="2358841933" sldId="259"/>
            <ac:picMk id="96" creationId="{EF0A53B5-8F50-803A-26FA-7F5EDB38F32F}"/>
          </ac:picMkLst>
        </pc:picChg>
        <pc:picChg chg="add mod">
          <ac:chgData name="Ainslie, Sheri" userId="bfece99b-82dd-42cd-a97c-8b504e42df34" providerId="ADAL" clId="{51A5A461-01EA-423A-B5F4-13D394DF4F32}" dt="2024-08-16T18:29:58.455" v="3920" actId="1076"/>
          <ac:picMkLst>
            <pc:docMk/>
            <pc:sldMk cId="2358841933" sldId="259"/>
            <ac:picMk id="97" creationId="{2FA8CD89-421A-A812-C1B6-A32166FAF1B4}"/>
          </ac:picMkLst>
        </pc:picChg>
        <pc:picChg chg="add mod">
          <ac:chgData name="Ainslie, Sheri" userId="bfece99b-82dd-42cd-a97c-8b504e42df34" providerId="ADAL" clId="{51A5A461-01EA-423A-B5F4-13D394DF4F32}" dt="2024-08-16T18:30:05.154" v="3922" actId="1076"/>
          <ac:picMkLst>
            <pc:docMk/>
            <pc:sldMk cId="2358841933" sldId="259"/>
            <ac:picMk id="98" creationId="{068A876C-FAF7-2EA4-3C7E-F599046E7EEE}"/>
          </ac:picMkLst>
        </pc:picChg>
      </pc:sldChg>
      <pc:sldChg chg="addSp delSp modSp mod modNotesTx">
        <pc:chgData name="Ainslie, Sheri" userId="bfece99b-82dd-42cd-a97c-8b504e42df34" providerId="ADAL" clId="{51A5A461-01EA-423A-B5F4-13D394DF4F32}" dt="2024-08-16T18:23:43.605" v="3870" actId="20577"/>
        <pc:sldMkLst>
          <pc:docMk/>
          <pc:sldMk cId="24103096" sldId="260"/>
        </pc:sldMkLst>
        <pc:picChg chg="add mod">
          <ac:chgData name="Ainslie, Sheri" userId="bfece99b-82dd-42cd-a97c-8b504e42df34" providerId="ADAL" clId="{51A5A461-01EA-423A-B5F4-13D394DF4F32}" dt="2024-08-15T18:04:46.617" v="486" actId="1038"/>
          <ac:picMkLst>
            <pc:docMk/>
            <pc:sldMk cId="24103096" sldId="260"/>
            <ac:picMk id="2" creationId="{9554063F-1DA7-E84E-3781-C5B115248F72}"/>
          </ac:picMkLst>
        </pc:picChg>
        <pc:picChg chg="add mod">
          <ac:chgData name="Ainslie, Sheri" userId="bfece99b-82dd-42cd-a97c-8b504e42df34" providerId="ADAL" clId="{51A5A461-01EA-423A-B5F4-13D394DF4F32}" dt="2024-08-15T18:04:46.617" v="486" actId="1038"/>
          <ac:picMkLst>
            <pc:docMk/>
            <pc:sldMk cId="24103096" sldId="260"/>
            <ac:picMk id="3" creationId="{2FC59BE7-59F1-C160-2F81-3189EA08EE11}"/>
          </ac:picMkLst>
        </pc:picChg>
        <pc:picChg chg="add mod">
          <ac:chgData name="Ainslie, Sheri" userId="bfece99b-82dd-42cd-a97c-8b504e42df34" providerId="ADAL" clId="{51A5A461-01EA-423A-B5F4-13D394DF4F32}" dt="2024-08-15T18:04:46.617" v="486" actId="1038"/>
          <ac:picMkLst>
            <pc:docMk/>
            <pc:sldMk cId="24103096" sldId="260"/>
            <ac:picMk id="12" creationId="{AEE0711D-7215-B90B-99F1-2D413C3E7B50}"/>
          </ac:picMkLst>
        </pc:picChg>
        <pc:picChg chg="add mod">
          <ac:chgData name="Ainslie, Sheri" userId="bfece99b-82dd-42cd-a97c-8b504e42df34" providerId="ADAL" clId="{51A5A461-01EA-423A-B5F4-13D394DF4F32}" dt="2024-08-15T18:04:46.617" v="486" actId="1038"/>
          <ac:picMkLst>
            <pc:docMk/>
            <pc:sldMk cId="24103096" sldId="260"/>
            <ac:picMk id="13" creationId="{22909785-0B02-BB69-A71D-B80ED753D585}"/>
          </ac:picMkLst>
        </pc:picChg>
        <pc:picChg chg="add mod">
          <ac:chgData name="Ainslie, Sheri" userId="bfece99b-82dd-42cd-a97c-8b504e42df34" providerId="ADAL" clId="{51A5A461-01EA-423A-B5F4-13D394DF4F32}" dt="2024-08-15T18:04:46.617" v="486" actId="1038"/>
          <ac:picMkLst>
            <pc:docMk/>
            <pc:sldMk cId="24103096" sldId="260"/>
            <ac:picMk id="15" creationId="{2A6358E3-8402-FE50-C605-D03C9309CE45}"/>
          </ac:picMkLst>
        </pc:picChg>
        <pc:picChg chg="add mod">
          <ac:chgData name="Ainslie, Sheri" userId="bfece99b-82dd-42cd-a97c-8b504e42df34" providerId="ADAL" clId="{51A5A461-01EA-423A-B5F4-13D394DF4F32}" dt="2024-08-15T18:04:46.617" v="486" actId="1038"/>
          <ac:picMkLst>
            <pc:docMk/>
            <pc:sldMk cId="24103096" sldId="260"/>
            <ac:picMk id="17" creationId="{4273FEA6-D0C9-F0A0-39E2-222A64067872}"/>
          </ac:picMkLst>
        </pc:picChg>
        <pc:picChg chg="add del mod">
          <ac:chgData name="Ainslie, Sheri" userId="bfece99b-82dd-42cd-a97c-8b504e42df34" providerId="ADAL" clId="{51A5A461-01EA-423A-B5F4-13D394DF4F32}" dt="2024-08-15T18:06:33.683" v="500" actId="478"/>
          <ac:picMkLst>
            <pc:docMk/>
            <pc:sldMk cId="24103096" sldId="260"/>
            <ac:picMk id="19" creationId="{A9A1EEEB-E5F7-9896-457E-0AF2ABA75928}"/>
          </ac:picMkLst>
        </pc:picChg>
        <pc:picChg chg="add mod">
          <ac:chgData name="Ainslie, Sheri" userId="bfece99b-82dd-42cd-a97c-8b504e42df34" providerId="ADAL" clId="{51A5A461-01EA-423A-B5F4-13D394DF4F32}" dt="2024-08-15T18:06:28.117" v="498" actId="1076"/>
          <ac:picMkLst>
            <pc:docMk/>
            <pc:sldMk cId="24103096" sldId="260"/>
            <ac:picMk id="21" creationId="{96F66176-EDEC-CB36-56ED-D5348FD3B5D2}"/>
          </ac:picMkLst>
        </pc:picChg>
        <pc:picChg chg="del">
          <ac:chgData name="Ainslie, Sheri" userId="bfece99b-82dd-42cd-a97c-8b504e42df34" providerId="ADAL" clId="{51A5A461-01EA-423A-B5F4-13D394DF4F32}" dt="2024-08-15T18:04:34.008" v="453" actId="478"/>
          <ac:picMkLst>
            <pc:docMk/>
            <pc:sldMk cId="24103096" sldId="260"/>
            <ac:picMk id="22" creationId="{3E65C0C7-77E9-C91A-A76A-D2A69A08DA4C}"/>
          </ac:picMkLst>
        </pc:picChg>
        <pc:picChg chg="add mod">
          <ac:chgData name="Ainslie, Sheri" userId="bfece99b-82dd-42cd-a97c-8b504e42df34" providerId="ADAL" clId="{51A5A461-01EA-423A-B5F4-13D394DF4F32}" dt="2024-08-15T18:06:21.613" v="497" actId="1076"/>
          <ac:picMkLst>
            <pc:docMk/>
            <pc:sldMk cId="24103096" sldId="260"/>
            <ac:picMk id="23" creationId="{5FE46BF7-2592-4BA7-6554-6C34A085F5A8}"/>
          </ac:picMkLst>
        </pc:picChg>
        <pc:picChg chg="add mod">
          <ac:chgData name="Ainslie, Sheri" userId="bfece99b-82dd-42cd-a97c-8b504e42df34" providerId="ADAL" clId="{51A5A461-01EA-423A-B5F4-13D394DF4F32}" dt="2024-08-15T18:06:18.809" v="496" actId="1076"/>
          <ac:picMkLst>
            <pc:docMk/>
            <pc:sldMk cId="24103096" sldId="260"/>
            <ac:picMk id="25" creationId="{058C01E7-22D7-8657-3F32-7215775361F9}"/>
          </ac:picMkLst>
        </pc:picChg>
        <pc:picChg chg="add mod">
          <ac:chgData name="Ainslie, Sheri" userId="bfece99b-82dd-42cd-a97c-8b504e42df34" providerId="ADAL" clId="{51A5A461-01EA-423A-B5F4-13D394DF4F32}" dt="2024-08-15T18:07:06.808" v="503" actId="1076"/>
          <ac:picMkLst>
            <pc:docMk/>
            <pc:sldMk cId="24103096" sldId="260"/>
            <ac:picMk id="26" creationId="{4A4AE5B2-F3AE-691C-91A0-56D582585D21}"/>
          </ac:picMkLst>
        </pc:picChg>
        <pc:picChg chg="add mod">
          <ac:chgData name="Ainslie, Sheri" userId="bfece99b-82dd-42cd-a97c-8b504e42df34" providerId="ADAL" clId="{51A5A461-01EA-423A-B5F4-13D394DF4F32}" dt="2024-08-15T18:07:56.463" v="512" actId="1076"/>
          <ac:picMkLst>
            <pc:docMk/>
            <pc:sldMk cId="24103096" sldId="260"/>
            <ac:picMk id="27" creationId="{380BCEE0-D42C-E9C1-6D9D-5D9940AEF416}"/>
          </ac:picMkLst>
        </pc:picChg>
        <pc:picChg chg="del">
          <ac:chgData name="Ainslie, Sheri" userId="bfece99b-82dd-42cd-a97c-8b504e42df34" providerId="ADAL" clId="{51A5A461-01EA-423A-B5F4-13D394DF4F32}" dt="2024-08-15T18:06:59.258" v="501" actId="478"/>
          <ac:picMkLst>
            <pc:docMk/>
            <pc:sldMk cId="24103096" sldId="260"/>
            <ac:picMk id="28" creationId="{DD9929CA-E53E-2300-232A-3F568889FE19}"/>
          </ac:picMkLst>
        </pc:picChg>
        <pc:picChg chg="add mod">
          <ac:chgData name="Ainslie, Sheri" userId="bfece99b-82dd-42cd-a97c-8b504e42df34" providerId="ADAL" clId="{51A5A461-01EA-423A-B5F4-13D394DF4F32}" dt="2024-08-15T18:07:42.988" v="511" actId="1076"/>
          <ac:picMkLst>
            <pc:docMk/>
            <pc:sldMk cId="24103096" sldId="260"/>
            <ac:picMk id="29" creationId="{284A5BFF-07A8-193A-3885-1ABEA9529154}"/>
          </ac:picMkLst>
        </pc:picChg>
        <pc:picChg chg="del">
          <ac:chgData name="Ainslie, Sheri" userId="bfece99b-82dd-42cd-a97c-8b504e42df34" providerId="ADAL" clId="{51A5A461-01EA-423A-B5F4-13D394DF4F32}" dt="2024-08-15T18:05:47.793" v="487" actId="478"/>
          <ac:picMkLst>
            <pc:docMk/>
            <pc:sldMk cId="24103096" sldId="260"/>
            <ac:picMk id="30" creationId="{015B9693-4BFF-B5C2-643D-ACEDD8785C06}"/>
          </ac:picMkLst>
        </pc:picChg>
        <pc:picChg chg="add mod">
          <ac:chgData name="Ainslie, Sheri" userId="bfece99b-82dd-42cd-a97c-8b504e42df34" providerId="ADAL" clId="{51A5A461-01EA-423A-B5F4-13D394DF4F32}" dt="2024-08-15T18:07:36.475" v="510" actId="1076"/>
          <ac:picMkLst>
            <pc:docMk/>
            <pc:sldMk cId="24103096" sldId="260"/>
            <ac:picMk id="31" creationId="{09518D80-B383-783F-8A97-1FF620AE46AF}"/>
          </ac:picMkLst>
        </pc:picChg>
        <pc:picChg chg="del">
          <ac:chgData name="Ainslie, Sheri" userId="bfece99b-82dd-42cd-a97c-8b504e42df34" providerId="ADAL" clId="{51A5A461-01EA-423A-B5F4-13D394DF4F32}" dt="2024-08-15T18:04:36.016" v="454" actId="478"/>
          <ac:picMkLst>
            <pc:docMk/>
            <pc:sldMk cId="24103096" sldId="260"/>
            <ac:picMk id="35" creationId="{D873DFE5-2688-5E2A-EB7C-7091334E1FFE}"/>
          </ac:picMkLst>
        </pc:picChg>
        <pc:picChg chg="del">
          <ac:chgData name="Ainslie, Sheri" userId="bfece99b-82dd-42cd-a97c-8b504e42df34" providerId="ADAL" clId="{51A5A461-01EA-423A-B5F4-13D394DF4F32}" dt="2024-08-15T18:07:09.673" v="504" actId="478"/>
          <ac:picMkLst>
            <pc:docMk/>
            <pc:sldMk cId="24103096" sldId="260"/>
            <ac:picMk id="36" creationId="{E6967850-A7DF-83DE-99A1-47DB59EE464D}"/>
          </ac:picMkLst>
        </pc:picChg>
        <pc:picChg chg="del">
          <ac:chgData name="Ainslie, Sheri" userId="bfece99b-82dd-42cd-a97c-8b504e42df34" providerId="ADAL" clId="{51A5A461-01EA-423A-B5F4-13D394DF4F32}" dt="2024-08-15T18:05:49.621" v="488" actId="478"/>
          <ac:picMkLst>
            <pc:docMk/>
            <pc:sldMk cId="24103096" sldId="260"/>
            <ac:picMk id="37" creationId="{952B6372-42BB-BA31-00D9-9C13A0B09D6F}"/>
          </ac:picMkLst>
        </pc:picChg>
        <pc:picChg chg="del">
          <ac:chgData name="Ainslie, Sheri" userId="bfece99b-82dd-42cd-a97c-8b504e42df34" providerId="ADAL" clId="{51A5A461-01EA-423A-B5F4-13D394DF4F32}" dt="2024-08-15T18:04:37.798" v="455" actId="478"/>
          <ac:picMkLst>
            <pc:docMk/>
            <pc:sldMk cId="24103096" sldId="260"/>
            <ac:picMk id="47" creationId="{B9BD6954-9FC6-41E2-51C8-0212CB75D06B}"/>
          </ac:picMkLst>
        </pc:picChg>
        <pc:picChg chg="del">
          <ac:chgData name="Ainslie, Sheri" userId="bfece99b-82dd-42cd-a97c-8b504e42df34" providerId="ADAL" clId="{51A5A461-01EA-423A-B5F4-13D394DF4F32}" dt="2024-08-15T18:04:39.206" v="456" actId="478"/>
          <ac:picMkLst>
            <pc:docMk/>
            <pc:sldMk cId="24103096" sldId="260"/>
            <ac:picMk id="54" creationId="{E535F102-3DA8-049C-654E-3C9C96BDFB5F}"/>
          </ac:picMkLst>
        </pc:picChg>
        <pc:picChg chg="del">
          <ac:chgData name="Ainslie, Sheri" userId="bfece99b-82dd-42cd-a97c-8b504e42df34" providerId="ADAL" clId="{51A5A461-01EA-423A-B5F4-13D394DF4F32}" dt="2024-08-15T18:07:12.181" v="505" actId="478"/>
          <ac:picMkLst>
            <pc:docMk/>
            <pc:sldMk cId="24103096" sldId="260"/>
            <ac:picMk id="58" creationId="{FE88AF0E-F141-180A-F3F2-51C291036735}"/>
          </ac:picMkLst>
        </pc:picChg>
        <pc:picChg chg="del">
          <ac:chgData name="Ainslie, Sheri" userId="bfece99b-82dd-42cd-a97c-8b504e42df34" providerId="ADAL" clId="{51A5A461-01EA-423A-B5F4-13D394DF4F32}" dt="2024-08-15T18:05:54.855" v="490" actId="478"/>
          <ac:picMkLst>
            <pc:docMk/>
            <pc:sldMk cId="24103096" sldId="260"/>
            <ac:picMk id="60" creationId="{186F4282-392E-BBBF-124F-BC9B91943E8E}"/>
          </ac:picMkLst>
        </pc:picChg>
        <pc:picChg chg="del">
          <ac:chgData name="Ainslie, Sheri" userId="bfece99b-82dd-42cd-a97c-8b504e42df34" providerId="ADAL" clId="{51A5A461-01EA-423A-B5F4-13D394DF4F32}" dt="2024-08-15T18:04:40.725" v="457" actId="478"/>
          <ac:picMkLst>
            <pc:docMk/>
            <pc:sldMk cId="24103096" sldId="260"/>
            <ac:picMk id="77" creationId="{1E0FEC6E-818F-AF98-E4CE-AF2924796A60}"/>
          </ac:picMkLst>
        </pc:picChg>
        <pc:picChg chg="del">
          <ac:chgData name="Ainslie, Sheri" userId="bfece99b-82dd-42cd-a97c-8b504e42df34" providerId="ADAL" clId="{51A5A461-01EA-423A-B5F4-13D394DF4F32}" dt="2024-08-15T18:04:42.219" v="458" actId="478"/>
          <ac:picMkLst>
            <pc:docMk/>
            <pc:sldMk cId="24103096" sldId="260"/>
            <ac:picMk id="82" creationId="{F05395D1-49F9-FDA5-B0E2-89FB2FBCF4A2}"/>
          </ac:picMkLst>
        </pc:picChg>
        <pc:picChg chg="del">
          <ac:chgData name="Ainslie, Sheri" userId="bfece99b-82dd-42cd-a97c-8b504e42df34" providerId="ADAL" clId="{51A5A461-01EA-423A-B5F4-13D394DF4F32}" dt="2024-08-15T18:05:53.136" v="489" actId="478"/>
          <ac:picMkLst>
            <pc:docMk/>
            <pc:sldMk cId="24103096" sldId="260"/>
            <ac:picMk id="84" creationId="{2815654A-B268-8A86-5B77-D8C90D5983C4}"/>
          </ac:picMkLst>
        </pc:picChg>
        <pc:picChg chg="del">
          <ac:chgData name="Ainslie, Sheri" userId="bfece99b-82dd-42cd-a97c-8b504e42df34" providerId="ADAL" clId="{51A5A461-01EA-423A-B5F4-13D394DF4F32}" dt="2024-08-15T18:07:13.768" v="506" actId="478"/>
          <ac:picMkLst>
            <pc:docMk/>
            <pc:sldMk cId="24103096" sldId="260"/>
            <ac:picMk id="85" creationId="{7ECC7805-0058-39D6-B76B-317743F9AC46}"/>
          </ac:picMkLst>
        </pc:picChg>
      </pc:sldChg>
      <pc:sldChg chg="addSp delSp modSp mod modNotesTx">
        <pc:chgData name="Ainslie, Sheri" userId="bfece99b-82dd-42cd-a97c-8b504e42df34" providerId="ADAL" clId="{51A5A461-01EA-423A-B5F4-13D394DF4F32}" dt="2024-08-16T13:51:13.386" v="2477" actId="20577"/>
        <pc:sldMkLst>
          <pc:docMk/>
          <pc:sldMk cId="1767585484" sldId="261"/>
        </pc:sldMkLst>
        <pc:picChg chg="add mod">
          <ac:chgData name="Ainslie, Sheri" userId="bfece99b-82dd-42cd-a97c-8b504e42df34" providerId="ADAL" clId="{51A5A461-01EA-423A-B5F4-13D394DF4F32}" dt="2024-08-15T18:04:20.419" v="451" actId="1038"/>
          <ac:picMkLst>
            <pc:docMk/>
            <pc:sldMk cId="1767585484" sldId="261"/>
            <ac:picMk id="5" creationId="{2B51BF1D-11F8-5D73-8DC5-0C0F254177E9}"/>
          </ac:picMkLst>
        </pc:picChg>
        <pc:picChg chg="add mod">
          <ac:chgData name="Ainslie, Sheri" userId="bfece99b-82dd-42cd-a97c-8b504e42df34" providerId="ADAL" clId="{51A5A461-01EA-423A-B5F4-13D394DF4F32}" dt="2024-08-15T18:04:20.419" v="451" actId="1038"/>
          <ac:picMkLst>
            <pc:docMk/>
            <pc:sldMk cId="1767585484" sldId="261"/>
            <ac:picMk id="14" creationId="{5FBF7420-FDC6-E237-7EDC-EE1E7C33427C}"/>
          </ac:picMkLst>
        </pc:picChg>
        <pc:picChg chg="add mod">
          <ac:chgData name="Ainslie, Sheri" userId="bfece99b-82dd-42cd-a97c-8b504e42df34" providerId="ADAL" clId="{51A5A461-01EA-423A-B5F4-13D394DF4F32}" dt="2024-08-15T18:04:20.419" v="451" actId="1038"/>
          <ac:picMkLst>
            <pc:docMk/>
            <pc:sldMk cId="1767585484" sldId="261"/>
            <ac:picMk id="16" creationId="{129B3725-97CF-4F7E-B8AE-95FFE3FA21FD}"/>
          </ac:picMkLst>
        </pc:picChg>
        <pc:picChg chg="add mod">
          <ac:chgData name="Ainslie, Sheri" userId="bfece99b-82dd-42cd-a97c-8b504e42df34" providerId="ADAL" clId="{51A5A461-01EA-423A-B5F4-13D394DF4F32}" dt="2024-08-15T18:04:20.419" v="451" actId="1038"/>
          <ac:picMkLst>
            <pc:docMk/>
            <pc:sldMk cId="1767585484" sldId="261"/>
            <ac:picMk id="18" creationId="{8D85BC06-49EB-8B6C-D673-CEFF65A7AF66}"/>
          </ac:picMkLst>
        </pc:picChg>
        <pc:picChg chg="add mod">
          <ac:chgData name="Ainslie, Sheri" userId="bfece99b-82dd-42cd-a97c-8b504e42df34" providerId="ADAL" clId="{51A5A461-01EA-423A-B5F4-13D394DF4F32}" dt="2024-08-15T18:04:20.419" v="451" actId="1038"/>
          <ac:picMkLst>
            <pc:docMk/>
            <pc:sldMk cId="1767585484" sldId="261"/>
            <ac:picMk id="20" creationId="{95496B4C-4824-D209-5357-8810D8641045}"/>
          </ac:picMkLst>
        </pc:picChg>
        <pc:picChg chg="add del">
          <ac:chgData name="Ainslie, Sheri" userId="bfece99b-82dd-42cd-a97c-8b504e42df34" providerId="ADAL" clId="{51A5A461-01EA-423A-B5F4-13D394DF4F32}" dt="2024-08-15T18:04:22.193" v="452" actId="478"/>
          <ac:picMkLst>
            <pc:docMk/>
            <pc:sldMk cId="1767585484" sldId="261"/>
            <ac:picMk id="22" creationId="{3E65C0C7-77E9-C91A-A76A-D2A69A08DA4C}"/>
          </ac:picMkLst>
        </pc:picChg>
        <pc:picChg chg="add mod">
          <ac:chgData name="Ainslie, Sheri" userId="bfece99b-82dd-42cd-a97c-8b504e42df34" providerId="ADAL" clId="{51A5A461-01EA-423A-B5F4-13D394DF4F32}" dt="2024-08-15T18:04:20.419" v="451" actId="1038"/>
          <ac:picMkLst>
            <pc:docMk/>
            <pc:sldMk cId="1767585484" sldId="261"/>
            <ac:picMk id="28" creationId="{EBC870B2-3C84-A4FA-4F2F-FEEEA2797D8F}"/>
          </ac:picMkLst>
        </pc:picChg>
        <pc:picChg chg="add del">
          <ac:chgData name="Ainslie, Sheri" userId="bfece99b-82dd-42cd-a97c-8b504e42df34" providerId="ADAL" clId="{51A5A461-01EA-423A-B5F4-13D394DF4F32}" dt="2024-08-15T18:04:22.193" v="452" actId="478"/>
          <ac:picMkLst>
            <pc:docMk/>
            <pc:sldMk cId="1767585484" sldId="261"/>
            <ac:picMk id="35" creationId="{D873DFE5-2688-5E2A-EB7C-7091334E1FFE}"/>
          </ac:picMkLst>
        </pc:picChg>
        <pc:picChg chg="add del">
          <ac:chgData name="Ainslie, Sheri" userId="bfece99b-82dd-42cd-a97c-8b504e42df34" providerId="ADAL" clId="{51A5A461-01EA-423A-B5F4-13D394DF4F32}" dt="2024-08-15T18:04:22.193" v="452" actId="478"/>
          <ac:picMkLst>
            <pc:docMk/>
            <pc:sldMk cId="1767585484" sldId="261"/>
            <ac:picMk id="47" creationId="{B9BD6954-9FC6-41E2-51C8-0212CB75D06B}"/>
          </ac:picMkLst>
        </pc:picChg>
        <pc:picChg chg="add del">
          <ac:chgData name="Ainslie, Sheri" userId="bfece99b-82dd-42cd-a97c-8b504e42df34" providerId="ADAL" clId="{51A5A461-01EA-423A-B5F4-13D394DF4F32}" dt="2024-08-15T18:04:22.193" v="452" actId="478"/>
          <ac:picMkLst>
            <pc:docMk/>
            <pc:sldMk cId="1767585484" sldId="261"/>
            <ac:picMk id="54" creationId="{E535F102-3DA8-049C-654E-3C9C96BDFB5F}"/>
          </ac:picMkLst>
        </pc:picChg>
        <pc:picChg chg="add del">
          <ac:chgData name="Ainslie, Sheri" userId="bfece99b-82dd-42cd-a97c-8b504e42df34" providerId="ADAL" clId="{51A5A461-01EA-423A-B5F4-13D394DF4F32}" dt="2024-08-15T18:04:22.193" v="452" actId="478"/>
          <ac:picMkLst>
            <pc:docMk/>
            <pc:sldMk cId="1767585484" sldId="261"/>
            <ac:picMk id="77" creationId="{1E0FEC6E-818F-AF98-E4CE-AF2924796A60}"/>
          </ac:picMkLst>
        </pc:picChg>
        <pc:picChg chg="add del">
          <ac:chgData name="Ainslie, Sheri" userId="bfece99b-82dd-42cd-a97c-8b504e42df34" providerId="ADAL" clId="{51A5A461-01EA-423A-B5F4-13D394DF4F32}" dt="2024-08-15T18:04:22.193" v="452" actId="478"/>
          <ac:picMkLst>
            <pc:docMk/>
            <pc:sldMk cId="1767585484" sldId="261"/>
            <ac:picMk id="82" creationId="{F05395D1-49F9-FDA5-B0E2-89FB2FBCF4A2}"/>
          </ac:picMkLst>
        </pc:picChg>
      </pc:sldChg>
      <pc:sldChg chg="addSp delSp modSp add del mod">
        <pc:chgData name="Ainslie, Sheri" userId="bfece99b-82dd-42cd-a97c-8b504e42df34" providerId="ADAL" clId="{51A5A461-01EA-423A-B5F4-13D394DF4F32}" dt="2024-08-15T19:09:15.314" v="1139" actId="2696"/>
        <pc:sldMkLst>
          <pc:docMk/>
          <pc:sldMk cId="982710976" sldId="262"/>
        </pc:sldMkLst>
        <pc:picChg chg="del">
          <ac:chgData name="Ainslie, Sheri" userId="bfece99b-82dd-42cd-a97c-8b504e42df34" providerId="ADAL" clId="{51A5A461-01EA-423A-B5F4-13D394DF4F32}" dt="2024-08-15T18:11:22.169" v="514" actId="478"/>
          <ac:picMkLst>
            <pc:docMk/>
            <pc:sldMk cId="982710976" sldId="262"/>
            <ac:picMk id="3" creationId="{52099E2C-0190-6B1E-48EF-6CA597EB1045}"/>
          </ac:picMkLst>
        </pc:picChg>
        <pc:picChg chg="del">
          <ac:chgData name="Ainslie, Sheri" userId="bfece99b-82dd-42cd-a97c-8b504e42df34" providerId="ADAL" clId="{51A5A461-01EA-423A-B5F4-13D394DF4F32}" dt="2024-08-15T18:11:23.570" v="515" actId="478"/>
          <ac:picMkLst>
            <pc:docMk/>
            <pc:sldMk cId="982710976" sldId="262"/>
            <ac:picMk id="5" creationId="{64584697-E6A3-3F7B-EFA0-42830E1CD471}"/>
          </ac:picMkLst>
        </pc:picChg>
        <pc:picChg chg="del">
          <ac:chgData name="Ainslie, Sheri" userId="bfece99b-82dd-42cd-a97c-8b504e42df34" providerId="ADAL" clId="{51A5A461-01EA-423A-B5F4-13D394DF4F32}" dt="2024-08-15T18:11:25.112" v="516" actId="478"/>
          <ac:picMkLst>
            <pc:docMk/>
            <pc:sldMk cId="982710976" sldId="262"/>
            <ac:picMk id="14" creationId="{674F06E4-EA10-5DA1-4808-956C3D217CCA}"/>
          </ac:picMkLst>
        </pc:picChg>
        <pc:picChg chg="add mod">
          <ac:chgData name="Ainslie, Sheri" userId="bfece99b-82dd-42cd-a97c-8b504e42df34" providerId="ADAL" clId="{51A5A461-01EA-423A-B5F4-13D394DF4F32}" dt="2024-08-15T18:12:35.310" v="526" actId="1035"/>
          <ac:picMkLst>
            <pc:docMk/>
            <pc:sldMk cId="982710976" sldId="262"/>
            <ac:picMk id="21" creationId="{C42F2507-76D6-DC3E-18F8-A186519CD020}"/>
          </ac:picMkLst>
        </pc:picChg>
        <pc:picChg chg="add mod">
          <ac:chgData name="Ainslie, Sheri" userId="bfece99b-82dd-42cd-a97c-8b504e42df34" providerId="ADAL" clId="{51A5A461-01EA-423A-B5F4-13D394DF4F32}" dt="2024-08-15T18:13:18.242" v="536" actId="1076"/>
          <ac:picMkLst>
            <pc:docMk/>
            <pc:sldMk cId="982710976" sldId="262"/>
            <ac:picMk id="23" creationId="{20A9EEA6-5ECC-7931-A346-7D7F6578350B}"/>
          </ac:picMkLst>
        </pc:picChg>
        <pc:picChg chg="add mod">
          <ac:chgData name="Ainslie, Sheri" userId="bfece99b-82dd-42cd-a97c-8b504e42df34" providerId="ADAL" clId="{51A5A461-01EA-423A-B5F4-13D394DF4F32}" dt="2024-08-15T18:13:11.904" v="535" actId="1076"/>
          <ac:picMkLst>
            <pc:docMk/>
            <pc:sldMk cId="982710976" sldId="262"/>
            <ac:picMk id="25" creationId="{893BD5A1-308F-D484-4857-851B819FF322}"/>
          </ac:picMkLst>
        </pc:picChg>
        <pc:picChg chg="add mod">
          <ac:chgData name="Ainslie, Sheri" userId="bfece99b-82dd-42cd-a97c-8b504e42df34" providerId="ADAL" clId="{51A5A461-01EA-423A-B5F4-13D394DF4F32}" dt="2024-08-15T18:13:07.056" v="534" actId="1076"/>
          <ac:picMkLst>
            <pc:docMk/>
            <pc:sldMk cId="982710976" sldId="262"/>
            <ac:picMk id="26" creationId="{F3A23508-DC9F-A054-887E-3E591B835DB7}"/>
          </ac:picMkLst>
        </pc:picChg>
        <pc:picChg chg="add mod">
          <ac:chgData name="Ainslie, Sheri" userId="bfece99b-82dd-42cd-a97c-8b504e42df34" providerId="ADAL" clId="{51A5A461-01EA-423A-B5F4-13D394DF4F32}" dt="2024-08-15T18:13:02.487" v="533" actId="1076"/>
          <ac:picMkLst>
            <pc:docMk/>
            <pc:sldMk cId="982710976" sldId="262"/>
            <ac:picMk id="27" creationId="{D4ABA03C-364C-8107-0704-B085804BCD52}"/>
          </ac:picMkLst>
        </pc:picChg>
        <pc:picChg chg="add mod">
          <ac:chgData name="Ainslie, Sheri" userId="bfece99b-82dd-42cd-a97c-8b504e42df34" providerId="ADAL" clId="{51A5A461-01EA-423A-B5F4-13D394DF4F32}" dt="2024-08-15T18:12:53.095" v="532" actId="1076"/>
          <ac:picMkLst>
            <pc:docMk/>
            <pc:sldMk cId="982710976" sldId="262"/>
            <ac:picMk id="28" creationId="{74BE8BA2-ADFA-AFA2-8642-11A02D87CD25}"/>
          </ac:picMkLst>
        </pc:picChg>
        <pc:picChg chg="del">
          <ac:chgData name="Ainslie, Sheri" userId="bfece99b-82dd-42cd-a97c-8b504e42df34" providerId="ADAL" clId="{51A5A461-01EA-423A-B5F4-13D394DF4F32}" dt="2024-08-15T18:11:26.671" v="517" actId="478"/>
          <ac:picMkLst>
            <pc:docMk/>
            <pc:sldMk cId="982710976" sldId="262"/>
            <ac:picMk id="54" creationId="{F0482BC7-8918-7E9C-073D-773EBA05BCFF}"/>
          </ac:picMkLst>
        </pc:picChg>
        <pc:picChg chg="del">
          <ac:chgData name="Ainslie, Sheri" userId="bfece99b-82dd-42cd-a97c-8b504e42df34" providerId="ADAL" clId="{51A5A461-01EA-423A-B5F4-13D394DF4F32}" dt="2024-08-15T18:11:28.121" v="518" actId="478"/>
          <ac:picMkLst>
            <pc:docMk/>
            <pc:sldMk cId="982710976" sldId="262"/>
            <ac:picMk id="89" creationId="{81C3D63D-AB13-83C2-E3C0-ADFD807149FD}"/>
          </ac:picMkLst>
        </pc:picChg>
        <pc:picChg chg="del">
          <ac:chgData name="Ainslie, Sheri" userId="bfece99b-82dd-42cd-a97c-8b504e42df34" providerId="ADAL" clId="{51A5A461-01EA-423A-B5F4-13D394DF4F32}" dt="2024-08-15T18:11:29.796" v="519" actId="478"/>
          <ac:picMkLst>
            <pc:docMk/>
            <pc:sldMk cId="982710976" sldId="262"/>
            <ac:picMk id="95" creationId="{8888CD36-4D91-9D93-6045-E2C22A5AE498}"/>
          </ac:picMkLst>
        </pc:picChg>
      </pc:sldChg>
      <pc:sldChg chg="addSp delSp modSp add del mod">
        <pc:chgData name="Ainslie, Sheri" userId="bfece99b-82dd-42cd-a97c-8b504e42df34" providerId="ADAL" clId="{51A5A461-01EA-423A-B5F4-13D394DF4F32}" dt="2024-08-15T19:18:00.386" v="1276" actId="2696"/>
        <pc:sldMkLst>
          <pc:docMk/>
          <pc:sldMk cId="812643136" sldId="263"/>
        </pc:sldMkLst>
        <pc:picChg chg="add mod">
          <ac:chgData name="Ainslie, Sheri" userId="bfece99b-82dd-42cd-a97c-8b504e42df34" providerId="ADAL" clId="{51A5A461-01EA-423A-B5F4-13D394DF4F32}" dt="2024-08-15T18:13:59.345" v="545" actId="1076"/>
          <ac:picMkLst>
            <pc:docMk/>
            <pc:sldMk cId="812643136" sldId="263"/>
            <ac:picMk id="3" creationId="{E6F946FE-888F-CA72-C754-D8361EA26AFC}"/>
          </ac:picMkLst>
        </pc:picChg>
        <pc:picChg chg="add mod">
          <ac:chgData name="Ainslie, Sheri" userId="bfece99b-82dd-42cd-a97c-8b504e42df34" providerId="ADAL" clId="{51A5A461-01EA-423A-B5F4-13D394DF4F32}" dt="2024-08-15T18:14:27.646" v="550" actId="1076"/>
          <ac:picMkLst>
            <pc:docMk/>
            <pc:sldMk cId="812643136" sldId="263"/>
            <ac:picMk id="5" creationId="{1BBE1522-90A6-2233-EF3A-21426023B155}"/>
          </ac:picMkLst>
        </pc:picChg>
        <pc:picChg chg="add del">
          <ac:chgData name="Ainslie, Sheri" userId="bfece99b-82dd-42cd-a97c-8b504e42df34" providerId="ADAL" clId="{51A5A461-01EA-423A-B5F4-13D394DF4F32}" dt="2024-08-15T18:15:06.378" v="557" actId="478"/>
          <ac:picMkLst>
            <pc:docMk/>
            <pc:sldMk cId="812643136" sldId="263"/>
            <ac:picMk id="12" creationId="{C9A54F48-82ED-CD66-6A28-F6B0F7B13EC6}"/>
          </ac:picMkLst>
        </pc:picChg>
        <pc:picChg chg="add mod">
          <ac:chgData name="Ainslie, Sheri" userId="bfece99b-82dd-42cd-a97c-8b504e42df34" providerId="ADAL" clId="{51A5A461-01EA-423A-B5F4-13D394DF4F32}" dt="2024-08-15T18:14:50.545" v="555" actId="1076"/>
          <ac:picMkLst>
            <pc:docMk/>
            <pc:sldMk cId="812643136" sldId="263"/>
            <ac:picMk id="14" creationId="{7E93766B-02CF-6DEA-9AFC-9561588F9E1A}"/>
          </ac:picMkLst>
        </pc:picChg>
        <pc:picChg chg="del">
          <ac:chgData name="Ainslie, Sheri" userId="bfece99b-82dd-42cd-a97c-8b504e42df34" providerId="ADAL" clId="{51A5A461-01EA-423A-B5F4-13D394DF4F32}" dt="2024-08-15T18:14:09.155" v="546" actId="478"/>
          <ac:picMkLst>
            <pc:docMk/>
            <pc:sldMk cId="812643136" sldId="263"/>
            <ac:picMk id="15" creationId="{8202D5E2-C6A3-EC89-289E-32BC85F07479}"/>
          </ac:picMkLst>
        </pc:picChg>
        <pc:picChg chg="del">
          <ac:chgData name="Ainslie, Sheri" userId="bfece99b-82dd-42cd-a97c-8b504e42df34" providerId="ADAL" clId="{51A5A461-01EA-423A-B5F4-13D394DF4F32}" dt="2024-08-15T18:15:08.044" v="558" actId="478"/>
          <ac:picMkLst>
            <pc:docMk/>
            <pc:sldMk cId="812643136" sldId="263"/>
            <ac:picMk id="19" creationId="{1678FB06-047A-7636-31B0-2152EDA870FC}"/>
          </ac:picMkLst>
        </pc:picChg>
        <pc:picChg chg="mod">
          <ac:chgData name="Ainslie, Sheri" userId="bfece99b-82dd-42cd-a97c-8b504e42df34" providerId="ADAL" clId="{51A5A461-01EA-423A-B5F4-13D394DF4F32}" dt="2024-08-15T18:14:16.204" v="547" actId="1076"/>
          <ac:picMkLst>
            <pc:docMk/>
            <pc:sldMk cId="812643136" sldId="263"/>
            <ac:picMk id="21" creationId="{C42F2507-76D6-DC3E-18F8-A186519CD020}"/>
          </ac:picMkLst>
        </pc:picChg>
        <pc:picChg chg="del">
          <ac:chgData name="Ainslie, Sheri" userId="bfece99b-82dd-42cd-a97c-8b504e42df34" providerId="ADAL" clId="{51A5A461-01EA-423A-B5F4-13D394DF4F32}" dt="2024-08-15T18:13:33.516" v="538" actId="478"/>
          <ac:picMkLst>
            <pc:docMk/>
            <pc:sldMk cId="812643136" sldId="263"/>
            <ac:picMk id="23" creationId="{20A9EEA6-5ECC-7931-A346-7D7F6578350B}"/>
          </ac:picMkLst>
        </pc:picChg>
        <pc:picChg chg="del">
          <ac:chgData name="Ainslie, Sheri" userId="bfece99b-82dd-42cd-a97c-8b504e42df34" providerId="ADAL" clId="{51A5A461-01EA-423A-B5F4-13D394DF4F32}" dt="2024-08-15T18:13:35.182" v="539" actId="478"/>
          <ac:picMkLst>
            <pc:docMk/>
            <pc:sldMk cId="812643136" sldId="263"/>
            <ac:picMk id="25" creationId="{893BD5A1-308F-D484-4857-851B819FF322}"/>
          </ac:picMkLst>
        </pc:picChg>
        <pc:picChg chg="del">
          <ac:chgData name="Ainslie, Sheri" userId="bfece99b-82dd-42cd-a97c-8b504e42df34" providerId="ADAL" clId="{51A5A461-01EA-423A-B5F4-13D394DF4F32}" dt="2024-08-15T18:13:36.593" v="540" actId="478"/>
          <ac:picMkLst>
            <pc:docMk/>
            <pc:sldMk cId="812643136" sldId="263"/>
            <ac:picMk id="26" creationId="{F3A23508-DC9F-A054-887E-3E591B835DB7}"/>
          </ac:picMkLst>
        </pc:picChg>
        <pc:picChg chg="del">
          <ac:chgData name="Ainslie, Sheri" userId="bfece99b-82dd-42cd-a97c-8b504e42df34" providerId="ADAL" clId="{51A5A461-01EA-423A-B5F4-13D394DF4F32}" dt="2024-08-15T18:13:38.019" v="541" actId="478"/>
          <ac:picMkLst>
            <pc:docMk/>
            <pc:sldMk cId="812643136" sldId="263"/>
            <ac:picMk id="27" creationId="{D4ABA03C-364C-8107-0704-B085804BCD52}"/>
          </ac:picMkLst>
        </pc:picChg>
        <pc:picChg chg="del">
          <ac:chgData name="Ainslie, Sheri" userId="bfece99b-82dd-42cd-a97c-8b504e42df34" providerId="ADAL" clId="{51A5A461-01EA-423A-B5F4-13D394DF4F32}" dt="2024-08-15T18:13:39.634" v="542" actId="478"/>
          <ac:picMkLst>
            <pc:docMk/>
            <pc:sldMk cId="812643136" sldId="263"/>
            <ac:picMk id="28" creationId="{74BE8BA2-ADFA-AFA2-8642-11A02D87CD25}"/>
          </ac:picMkLst>
        </pc:picChg>
        <pc:picChg chg="add mod">
          <ac:chgData name="Ainslie, Sheri" userId="bfece99b-82dd-42cd-a97c-8b504e42df34" providerId="ADAL" clId="{51A5A461-01EA-423A-B5F4-13D394DF4F32}" dt="2024-08-15T18:15:20.376" v="560" actId="1076"/>
          <ac:picMkLst>
            <pc:docMk/>
            <pc:sldMk cId="812643136" sldId="263"/>
            <ac:picMk id="29" creationId="{16B82706-F093-B4AB-2F63-6C63377FF28D}"/>
          </ac:picMkLst>
        </pc:picChg>
        <pc:picChg chg="add mod">
          <ac:chgData name="Ainslie, Sheri" userId="bfece99b-82dd-42cd-a97c-8b504e42df34" providerId="ADAL" clId="{51A5A461-01EA-423A-B5F4-13D394DF4F32}" dt="2024-08-15T18:15:45.342" v="562" actId="1076"/>
          <ac:picMkLst>
            <pc:docMk/>
            <pc:sldMk cId="812643136" sldId="263"/>
            <ac:picMk id="30" creationId="{A92C813D-7766-94FB-B2C9-8D2103585F13}"/>
          </ac:picMkLst>
        </pc:picChg>
        <pc:picChg chg="del">
          <ac:chgData name="Ainslie, Sheri" userId="bfece99b-82dd-42cd-a97c-8b504e42df34" providerId="ADAL" clId="{51A5A461-01EA-423A-B5F4-13D394DF4F32}" dt="2024-08-15T18:13:51.495" v="543" actId="478"/>
          <ac:picMkLst>
            <pc:docMk/>
            <pc:sldMk cId="812643136" sldId="263"/>
            <ac:picMk id="31" creationId="{96F08046-FC94-E11A-6286-1142A94EA82D}"/>
          </ac:picMkLst>
        </pc:picChg>
        <pc:picChg chg="add mod">
          <ac:chgData name="Ainslie, Sheri" userId="bfece99b-82dd-42cd-a97c-8b504e42df34" providerId="ADAL" clId="{51A5A461-01EA-423A-B5F4-13D394DF4F32}" dt="2024-08-15T18:16:27.186" v="573" actId="1076"/>
          <ac:picMkLst>
            <pc:docMk/>
            <pc:sldMk cId="812643136" sldId="263"/>
            <ac:picMk id="32" creationId="{126EF7BF-198D-09F3-F5B0-90DE9C8964BF}"/>
          </ac:picMkLst>
        </pc:picChg>
        <pc:picChg chg="add mod">
          <ac:chgData name="Ainslie, Sheri" userId="bfece99b-82dd-42cd-a97c-8b504e42df34" providerId="ADAL" clId="{51A5A461-01EA-423A-B5F4-13D394DF4F32}" dt="2024-08-15T18:16:08.552" v="571" actId="1076"/>
          <ac:picMkLst>
            <pc:docMk/>
            <pc:sldMk cId="812643136" sldId="263"/>
            <ac:picMk id="33" creationId="{44959A90-EC96-3022-9027-24D83F6BBE9C}"/>
          </ac:picMkLst>
        </pc:picChg>
        <pc:picChg chg="add mod">
          <ac:chgData name="Ainslie, Sheri" userId="bfece99b-82dd-42cd-a97c-8b504e42df34" providerId="ADAL" clId="{51A5A461-01EA-423A-B5F4-13D394DF4F32}" dt="2024-08-15T18:16:04.344" v="570" actId="1076"/>
          <ac:picMkLst>
            <pc:docMk/>
            <pc:sldMk cId="812643136" sldId="263"/>
            <ac:picMk id="34" creationId="{11265153-0A8D-23CE-136C-CD8E47E35983}"/>
          </ac:picMkLst>
        </pc:picChg>
        <pc:picChg chg="add mod">
          <ac:chgData name="Ainslie, Sheri" userId="bfece99b-82dd-42cd-a97c-8b504e42df34" providerId="ADAL" clId="{51A5A461-01EA-423A-B5F4-13D394DF4F32}" dt="2024-08-15T18:15:56.978" v="569" actId="1076"/>
          <ac:picMkLst>
            <pc:docMk/>
            <pc:sldMk cId="812643136" sldId="263"/>
            <ac:picMk id="36" creationId="{8C16346B-2367-8C81-503F-EB256388B429}"/>
          </ac:picMkLst>
        </pc:picChg>
        <pc:picChg chg="add mod">
          <ac:chgData name="Ainslie, Sheri" userId="bfece99b-82dd-42cd-a97c-8b504e42df34" providerId="ADAL" clId="{51A5A461-01EA-423A-B5F4-13D394DF4F32}" dt="2024-08-15T18:15:52.868" v="568" actId="1076"/>
          <ac:picMkLst>
            <pc:docMk/>
            <pc:sldMk cId="812643136" sldId="263"/>
            <ac:picMk id="37" creationId="{575B45DC-D450-99F6-E1EA-F5803A8B5BEA}"/>
          </ac:picMkLst>
        </pc:picChg>
        <pc:picChg chg="del">
          <ac:chgData name="Ainslie, Sheri" userId="bfece99b-82dd-42cd-a97c-8b504e42df34" providerId="ADAL" clId="{51A5A461-01EA-423A-B5F4-13D394DF4F32}" dt="2024-08-15T18:14:20.153" v="548" actId="478"/>
          <ac:picMkLst>
            <pc:docMk/>
            <pc:sldMk cId="812643136" sldId="263"/>
            <ac:picMk id="50" creationId="{C14CA29F-5F61-D482-A131-85BE94A738FD}"/>
          </ac:picMkLst>
        </pc:picChg>
        <pc:picChg chg="del">
          <ac:chgData name="Ainslie, Sheri" userId="bfece99b-82dd-42cd-a97c-8b504e42df34" providerId="ADAL" clId="{51A5A461-01EA-423A-B5F4-13D394DF4F32}" dt="2024-08-15T18:14:34.723" v="551" actId="478"/>
          <ac:picMkLst>
            <pc:docMk/>
            <pc:sldMk cId="812643136" sldId="263"/>
            <ac:picMk id="86" creationId="{ABC20554-63A9-913C-73F2-964635DD5496}"/>
          </ac:picMkLst>
        </pc:picChg>
      </pc:sldChg>
      <pc:sldChg chg="addSp delSp modSp add del mod">
        <pc:chgData name="Ainslie, Sheri" userId="bfece99b-82dd-42cd-a97c-8b504e42df34" providerId="ADAL" clId="{51A5A461-01EA-423A-B5F4-13D394DF4F32}" dt="2024-08-15T19:39:48.400" v="1528" actId="2696"/>
        <pc:sldMkLst>
          <pc:docMk/>
          <pc:sldMk cId="4199029775" sldId="264"/>
        </pc:sldMkLst>
        <pc:picChg chg="del">
          <ac:chgData name="Ainslie, Sheri" userId="bfece99b-82dd-42cd-a97c-8b504e42df34" providerId="ADAL" clId="{51A5A461-01EA-423A-B5F4-13D394DF4F32}" dt="2024-08-15T18:17:15.757" v="580" actId="478"/>
          <ac:picMkLst>
            <pc:docMk/>
            <pc:sldMk cId="4199029775" sldId="264"/>
            <ac:picMk id="13" creationId="{056EDFA7-3990-0B68-E215-AB54651BD2A4}"/>
          </ac:picMkLst>
        </pc:picChg>
        <pc:picChg chg="add mod">
          <ac:chgData name="Ainslie, Sheri" userId="bfece99b-82dd-42cd-a97c-8b504e42df34" providerId="ADAL" clId="{51A5A461-01EA-423A-B5F4-13D394DF4F32}" dt="2024-08-15T18:17:33.529" v="584" actId="1076"/>
          <ac:picMkLst>
            <pc:docMk/>
            <pc:sldMk cId="4199029775" sldId="264"/>
            <ac:picMk id="15" creationId="{1516D37C-EEEF-3F72-73C4-45A0216630F3}"/>
          </ac:picMkLst>
        </pc:picChg>
        <pc:picChg chg="add del mod">
          <ac:chgData name="Ainslie, Sheri" userId="bfece99b-82dd-42cd-a97c-8b504e42df34" providerId="ADAL" clId="{51A5A461-01EA-423A-B5F4-13D394DF4F32}" dt="2024-08-15T18:18:57.664" v="603" actId="1035"/>
          <ac:picMkLst>
            <pc:docMk/>
            <pc:sldMk cId="4199029775" sldId="264"/>
            <ac:picMk id="16" creationId="{B652DC4A-DF4D-DED7-30F9-C1F993C56248}"/>
          </ac:picMkLst>
        </pc:picChg>
        <pc:picChg chg="del">
          <ac:chgData name="Ainslie, Sheri" userId="bfece99b-82dd-42cd-a97c-8b504e42df34" providerId="ADAL" clId="{51A5A461-01EA-423A-B5F4-13D394DF4F32}" dt="2024-08-15T18:18:30.513" v="596" actId="478"/>
          <ac:picMkLst>
            <pc:docMk/>
            <pc:sldMk cId="4199029775" sldId="264"/>
            <ac:picMk id="17" creationId="{0B05463D-DB45-FCAC-C3A0-61F3E20CFE2B}"/>
          </ac:picMkLst>
        </pc:picChg>
        <pc:picChg chg="add mod">
          <ac:chgData name="Ainslie, Sheri" userId="bfece99b-82dd-42cd-a97c-8b504e42df34" providerId="ADAL" clId="{51A5A461-01EA-423A-B5F4-13D394DF4F32}" dt="2024-08-15T18:18:41.693" v="600" actId="1076"/>
          <ac:picMkLst>
            <pc:docMk/>
            <pc:sldMk cId="4199029775" sldId="264"/>
            <ac:picMk id="19" creationId="{7F9F77C9-FF35-189F-E29A-116659770348}"/>
          </ac:picMkLst>
        </pc:picChg>
        <pc:picChg chg="del">
          <ac:chgData name="Ainslie, Sheri" userId="bfece99b-82dd-42cd-a97c-8b504e42df34" providerId="ADAL" clId="{51A5A461-01EA-423A-B5F4-13D394DF4F32}" dt="2024-08-15T18:17:51.369" v="588" actId="478"/>
          <ac:picMkLst>
            <pc:docMk/>
            <pc:sldMk cId="4199029775" sldId="264"/>
            <ac:picMk id="22" creationId="{19211C0A-B050-8826-7EDB-95EF0082FF04}"/>
          </ac:picMkLst>
        </pc:picChg>
        <pc:picChg chg="add mod">
          <ac:chgData name="Ainslie, Sheri" userId="bfece99b-82dd-42cd-a97c-8b504e42df34" providerId="ADAL" clId="{51A5A461-01EA-423A-B5F4-13D394DF4F32}" dt="2024-08-15T18:17:59.835" v="590" actId="1076"/>
          <ac:picMkLst>
            <pc:docMk/>
            <pc:sldMk cId="4199029775" sldId="264"/>
            <ac:picMk id="23" creationId="{5099F82F-10F5-D5E7-D65F-C5F0A15CB333}"/>
          </ac:picMkLst>
        </pc:picChg>
        <pc:picChg chg="mod">
          <ac:chgData name="Ainslie, Sheri" userId="bfece99b-82dd-42cd-a97c-8b504e42df34" providerId="ADAL" clId="{51A5A461-01EA-423A-B5F4-13D394DF4F32}" dt="2024-08-15T18:19:13.154" v="606" actId="1038"/>
          <ac:picMkLst>
            <pc:docMk/>
            <pc:sldMk cId="4199029775" sldId="264"/>
            <ac:picMk id="24" creationId="{F0832FA9-B9AC-98A2-0F64-35C076EB71A2}"/>
          </ac:picMkLst>
        </pc:picChg>
        <pc:picChg chg="add mod">
          <ac:chgData name="Ainslie, Sheri" userId="bfece99b-82dd-42cd-a97c-8b504e42df34" providerId="ADAL" clId="{51A5A461-01EA-423A-B5F4-13D394DF4F32}" dt="2024-08-15T18:18:08.896" v="594" actId="1076"/>
          <ac:picMkLst>
            <pc:docMk/>
            <pc:sldMk cId="4199029775" sldId="264"/>
            <ac:picMk id="25" creationId="{7665B8F0-91E4-5015-881B-5D811BBBFCC8}"/>
          </ac:picMkLst>
        </pc:picChg>
        <pc:picChg chg="add mod">
          <ac:chgData name="Ainslie, Sheri" userId="bfece99b-82dd-42cd-a97c-8b504e42df34" providerId="ADAL" clId="{51A5A461-01EA-423A-B5F4-13D394DF4F32}" dt="2024-08-15T18:18:33.950" v="598" actId="1076"/>
          <ac:picMkLst>
            <pc:docMk/>
            <pc:sldMk cId="4199029775" sldId="264"/>
            <ac:picMk id="26" creationId="{57C78D6E-83F9-0594-8A2C-99456523E5E0}"/>
          </ac:picMkLst>
        </pc:picChg>
        <pc:picChg chg="add mod">
          <ac:chgData name="Ainslie, Sheri" userId="bfece99b-82dd-42cd-a97c-8b504e42df34" providerId="ADAL" clId="{51A5A461-01EA-423A-B5F4-13D394DF4F32}" dt="2024-08-15T18:19:32.667" v="607"/>
          <ac:picMkLst>
            <pc:docMk/>
            <pc:sldMk cId="4199029775" sldId="264"/>
            <ac:picMk id="27" creationId="{6F3A40F1-570B-FB59-C719-DC209F827A60}"/>
          </ac:picMkLst>
        </pc:picChg>
        <pc:picChg chg="add mod">
          <ac:chgData name="Ainslie, Sheri" userId="bfece99b-82dd-42cd-a97c-8b504e42df34" providerId="ADAL" clId="{51A5A461-01EA-423A-B5F4-13D394DF4F32}" dt="2024-08-15T18:20:25.719" v="617" actId="1076"/>
          <ac:picMkLst>
            <pc:docMk/>
            <pc:sldMk cId="4199029775" sldId="264"/>
            <ac:picMk id="28" creationId="{EA93C65D-D60C-6C5D-A2D2-25C70F1EE56F}"/>
          </ac:picMkLst>
        </pc:picChg>
        <pc:picChg chg="mod">
          <ac:chgData name="Ainslie, Sheri" userId="bfece99b-82dd-42cd-a97c-8b504e42df34" providerId="ADAL" clId="{51A5A461-01EA-423A-B5F4-13D394DF4F32}" dt="2024-08-15T18:17:18.864" v="581" actId="1076"/>
          <ac:picMkLst>
            <pc:docMk/>
            <pc:sldMk cId="4199029775" sldId="264"/>
            <ac:picMk id="30" creationId="{A92C813D-7766-94FB-B2C9-8D2103585F13}"/>
          </ac:picMkLst>
        </pc:picChg>
        <pc:picChg chg="add mod">
          <ac:chgData name="Ainslie, Sheri" userId="bfece99b-82dd-42cd-a97c-8b504e42df34" providerId="ADAL" clId="{51A5A461-01EA-423A-B5F4-13D394DF4F32}" dt="2024-08-15T18:20:15.477" v="616" actId="1076"/>
          <ac:picMkLst>
            <pc:docMk/>
            <pc:sldMk cId="4199029775" sldId="264"/>
            <ac:picMk id="31" creationId="{0DD319F3-D604-18E6-9009-0308399830F5}"/>
          </ac:picMkLst>
        </pc:picChg>
        <pc:picChg chg="del">
          <ac:chgData name="Ainslie, Sheri" userId="bfece99b-82dd-42cd-a97c-8b504e42df34" providerId="ADAL" clId="{51A5A461-01EA-423A-B5F4-13D394DF4F32}" dt="2024-08-15T18:16:53.494" v="575" actId="478"/>
          <ac:picMkLst>
            <pc:docMk/>
            <pc:sldMk cId="4199029775" sldId="264"/>
            <ac:picMk id="32" creationId="{126EF7BF-198D-09F3-F5B0-90DE9C8964BF}"/>
          </ac:picMkLst>
        </pc:picChg>
        <pc:picChg chg="del">
          <ac:chgData name="Ainslie, Sheri" userId="bfece99b-82dd-42cd-a97c-8b504e42df34" providerId="ADAL" clId="{51A5A461-01EA-423A-B5F4-13D394DF4F32}" dt="2024-08-15T18:16:54.847" v="576" actId="478"/>
          <ac:picMkLst>
            <pc:docMk/>
            <pc:sldMk cId="4199029775" sldId="264"/>
            <ac:picMk id="33" creationId="{44959A90-EC96-3022-9027-24D83F6BBE9C}"/>
          </ac:picMkLst>
        </pc:picChg>
        <pc:picChg chg="del">
          <ac:chgData name="Ainslie, Sheri" userId="bfece99b-82dd-42cd-a97c-8b504e42df34" providerId="ADAL" clId="{51A5A461-01EA-423A-B5F4-13D394DF4F32}" dt="2024-08-15T18:16:56.213" v="577" actId="478"/>
          <ac:picMkLst>
            <pc:docMk/>
            <pc:sldMk cId="4199029775" sldId="264"/>
            <ac:picMk id="34" creationId="{11265153-0A8D-23CE-136C-CD8E47E35983}"/>
          </ac:picMkLst>
        </pc:picChg>
        <pc:picChg chg="del">
          <ac:chgData name="Ainslie, Sheri" userId="bfece99b-82dd-42cd-a97c-8b504e42df34" providerId="ADAL" clId="{51A5A461-01EA-423A-B5F4-13D394DF4F32}" dt="2024-08-15T18:16:57.645" v="578" actId="478"/>
          <ac:picMkLst>
            <pc:docMk/>
            <pc:sldMk cId="4199029775" sldId="264"/>
            <ac:picMk id="36" creationId="{8C16346B-2367-8C81-503F-EB256388B429}"/>
          </ac:picMkLst>
        </pc:picChg>
        <pc:picChg chg="del">
          <ac:chgData name="Ainslie, Sheri" userId="bfece99b-82dd-42cd-a97c-8b504e42df34" providerId="ADAL" clId="{51A5A461-01EA-423A-B5F4-13D394DF4F32}" dt="2024-08-15T18:16:59.241" v="579" actId="478"/>
          <ac:picMkLst>
            <pc:docMk/>
            <pc:sldMk cId="4199029775" sldId="264"/>
            <ac:picMk id="37" creationId="{575B45DC-D450-99F6-E1EA-F5803A8B5BEA}"/>
          </ac:picMkLst>
        </pc:picChg>
        <pc:picChg chg="add mod">
          <ac:chgData name="Ainslie, Sheri" userId="bfece99b-82dd-42cd-a97c-8b504e42df34" providerId="ADAL" clId="{51A5A461-01EA-423A-B5F4-13D394DF4F32}" dt="2024-08-15T18:20:00.655" v="615" actId="1076"/>
          <ac:picMkLst>
            <pc:docMk/>
            <pc:sldMk cId="4199029775" sldId="264"/>
            <ac:picMk id="39" creationId="{204D47D2-4CFB-3A3B-4949-952B73A5DC22}"/>
          </ac:picMkLst>
        </pc:picChg>
        <pc:picChg chg="add mod">
          <ac:chgData name="Ainslie, Sheri" userId="bfece99b-82dd-42cd-a97c-8b504e42df34" providerId="ADAL" clId="{51A5A461-01EA-423A-B5F4-13D394DF4F32}" dt="2024-08-15T18:19:51.879" v="614" actId="1076"/>
          <ac:picMkLst>
            <pc:docMk/>
            <pc:sldMk cId="4199029775" sldId="264"/>
            <ac:picMk id="40" creationId="{C3211256-1067-E965-6951-E4D67CC2D630}"/>
          </ac:picMkLst>
        </pc:picChg>
        <pc:picChg chg="del">
          <ac:chgData name="Ainslie, Sheri" userId="bfece99b-82dd-42cd-a97c-8b504e42df34" providerId="ADAL" clId="{51A5A461-01EA-423A-B5F4-13D394DF4F32}" dt="2024-08-15T18:17:28.618" v="582" actId="478"/>
          <ac:picMkLst>
            <pc:docMk/>
            <pc:sldMk cId="4199029775" sldId="264"/>
            <ac:picMk id="41" creationId="{63CA8A1E-9900-E275-D33A-F40FB46AE552}"/>
          </ac:picMkLst>
        </pc:picChg>
        <pc:picChg chg="add mod">
          <ac:chgData name="Ainslie, Sheri" userId="bfece99b-82dd-42cd-a97c-8b504e42df34" providerId="ADAL" clId="{51A5A461-01EA-423A-B5F4-13D394DF4F32}" dt="2024-08-15T18:19:44.712" v="613" actId="1076"/>
          <ac:picMkLst>
            <pc:docMk/>
            <pc:sldMk cId="4199029775" sldId="264"/>
            <ac:picMk id="42" creationId="{4E0671D4-5495-1F6D-BC08-B11BBBD387C9}"/>
          </ac:picMkLst>
        </pc:picChg>
        <pc:picChg chg="del">
          <ac:chgData name="Ainslie, Sheri" userId="bfece99b-82dd-42cd-a97c-8b504e42df34" providerId="ADAL" clId="{51A5A461-01EA-423A-B5F4-13D394DF4F32}" dt="2024-08-15T18:17:38.995" v="585" actId="478"/>
          <ac:picMkLst>
            <pc:docMk/>
            <pc:sldMk cId="4199029775" sldId="264"/>
            <ac:picMk id="84" creationId="{7CA53511-FA1E-20CD-473F-53266346C1DF}"/>
          </ac:picMkLst>
        </pc:picChg>
      </pc:sldChg>
      <pc:sldChg chg="addSp delSp modSp add del mod">
        <pc:chgData name="Ainslie, Sheri" userId="bfece99b-82dd-42cd-a97c-8b504e42df34" providerId="ADAL" clId="{51A5A461-01EA-423A-B5F4-13D394DF4F32}" dt="2024-08-15T19:39:52.848" v="1529" actId="2696"/>
        <pc:sldMkLst>
          <pc:docMk/>
          <pc:sldMk cId="3496569949" sldId="265"/>
        </pc:sldMkLst>
        <pc:picChg chg="del">
          <ac:chgData name="Ainslie, Sheri" userId="bfece99b-82dd-42cd-a97c-8b504e42df34" providerId="ADAL" clId="{51A5A461-01EA-423A-B5F4-13D394DF4F32}" dt="2024-08-15T18:21:34.218" v="631" actId="478"/>
          <ac:picMkLst>
            <pc:docMk/>
            <pc:sldMk cId="3496569949" sldId="265"/>
            <ac:picMk id="3" creationId="{E6F946FE-888F-CA72-C754-D8361EA26AFC}"/>
          </ac:picMkLst>
        </pc:picChg>
        <pc:picChg chg="add mod">
          <ac:chgData name="Ainslie, Sheri" userId="bfece99b-82dd-42cd-a97c-8b504e42df34" providerId="ADAL" clId="{51A5A461-01EA-423A-B5F4-13D394DF4F32}" dt="2024-08-15T18:21:08.654" v="626" actId="1076"/>
          <ac:picMkLst>
            <pc:docMk/>
            <pc:sldMk cId="3496569949" sldId="265"/>
            <ac:picMk id="13" creationId="{5D4C167A-D9CE-49AC-8EF9-36CF638A6D7D}"/>
          </ac:picMkLst>
        </pc:picChg>
        <pc:picChg chg="add mod">
          <ac:chgData name="Ainslie, Sheri" userId="bfece99b-82dd-42cd-a97c-8b504e42df34" providerId="ADAL" clId="{51A5A461-01EA-423A-B5F4-13D394DF4F32}" dt="2024-08-15T18:21:37.859" v="632" actId="1076"/>
          <ac:picMkLst>
            <pc:docMk/>
            <pc:sldMk cId="3496569949" sldId="265"/>
            <ac:picMk id="17" creationId="{F4C87FD0-EF9B-5167-F515-B7F490D4EB5C}"/>
          </ac:picMkLst>
        </pc:picChg>
        <pc:picChg chg="del">
          <ac:chgData name="Ainslie, Sheri" userId="bfece99b-82dd-42cd-a97c-8b504e42df34" providerId="ADAL" clId="{51A5A461-01EA-423A-B5F4-13D394DF4F32}" dt="2024-08-15T18:21:51.468" v="633" actId="478"/>
          <ac:picMkLst>
            <pc:docMk/>
            <pc:sldMk cId="3496569949" sldId="265"/>
            <ac:picMk id="19" creationId="{7F9F77C9-FF35-189F-E29A-116659770348}"/>
          </ac:picMkLst>
        </pc:picChg>
        <pc:picChg chg="add mod">
          <ac:chgData name="Ainslie, Sheri" userId="bfece99b-82dd-42cd-a97c-8b504e42df34" providerId="ADAL" clId="{51A5A461-01EA-423A-B5F4-13D394DF4F32}" dt="2024-08-15T18:21:59.668" v="635" actId="1076"/>
          <ac:picMkLst>
            <pc:docMk/>
            <pc:sldMk cId="3496569949" sldId="265"/>
            <ac:picMk id="22" creationId="{3A3BFB53-7310-1BC0-C93D-086D0284358D}"/>
          </ac:picMkLst>
        </pc:picChg>
        <pc:picChg chg="add mod">
          <ac:chgData name="Ainslie, Sheri" userId="bfece99b-82dd-42cd-a97c-8b504e42df34" providerId="ADAL" clId="{51A5A461-01EA-423A-B5F4-13D394DF4F32}" dt="2024-08-15T18:22:42.089" v="649" actId="1038"/>
          <ac:picMkLst>
            <pc:docMk/>
            <pc:sldMk cId="3496569949" sldId="265"/>
            <ac:picMk id="25" creationId="{A79B10DF-9424-CB61-AFA8-AB97B70525D0}"/>
          </ac:picMkLst>
        </pc:picChg>
        <pc:picChg chg="del">
          <ac:chgData name="Ainslie, Sheri" userId="bfece99b-82dd-42cd-a97c-8b504e42df34" providerId="ADAL" clId="{51A5A461-01EA-423A-B5F4-13D394DF4F32}" dt="2024-08-15T18:20:40.963" v="619" actId="478"/>
          <ac:picMkLst>
            <pc:docMk/>
            <pc:sldMk cId="3496569949" sldId="265"/>
            <ac:picMk id="27" creationId="{6F3A40F1-570B-FB59-C719-DC209F827A60}"/>
          </ac:picMkLst>
        </pc:picChg>
        <pc:picChg chg="mod">
          <ac:chgData name="Ainslie, Sheri" userId="bfece99b-82dd-42cd-a97c-8b504e42df34" providerId="ADAL" clId="{51A5A461-01EA-423A-B5F4-13D394DF4F32}" dt="2024-08-15T18:21:16.554" v="628" actId="1076"/>
          <ac:picMkLst>
            <pc:docMk/>
            <pc:sldMk cId="3496569949" sldId="265"/>
            <ac:picMk id="28" creationId="{EA93C65D-D60C-6C5D-A2D2-25C70F1EE56F}"/>
          </ac:picMkLst>
        </pc:picChg>
        <pc:picChg chg="mod">
          <ac:chgData name="Ainslie, Sheri" userId="bfece99b-82dd-42cd-a97c-8b504e42df34" providerId="ADAL" clId="{51A5A461-01EA-423A-B5F4-13D394DF4F32}" dt="2024-08-15T18:22:04.189" v="639" actId="1037"/>
          <ac:picMkLst>
            <pc:docMk/>
            <pc:sldMk cId="3496569949" sldId="265"/>
            <ac:picMk id="29" creationId="{16B82706-F093-B4AB-2F63-6C63377FF28D}"/>
          </ac:picMkLst>
        </pc:picChg>
        <pc:picChg chg="del">
          <ac:chgData name="Ainslie, Sheri" userId="bfece99b-82dd-42cd-a97c-8b504e42df34" providerId="ADAL" clId="{51A5A461-01EA-423A-B5F4-13D394DF4F32}" dt="2024-08-15T18:21:00.430" v="624" actId="478"/>
          <ac:picMkLst>
            <pc:docMk/>
            <pc:sldMk cId="3496569949" sldId="265"/>
            <ac:picMk id="30" creationId="{A92C813D-7766-94FB-B2C9-8D2103585F13}"/>
          </ac:picMkLst>
        </pc:picChg>
        <pc:picChg chg="del">
          <ac:chgData name="Ainslie, Sheri" userId="bfece99b-82dd-42cd-a97c-8b504e42df34" providerId="ADAL" clId="{51A5A461-01EA-423A-B5F4-13D394DF4F32}" dt="2024-08-15T18:20:42.313" v="620" actId="478"/>
          <ac:picMkLst>
            <pc:docMk/>
            <pc:sldMk cId="3496569949" sldId="265"/>
            <ac:picMk id="31" creationId="{0DD319F3-D604-18E6-9009-0308399830F5}"/>
          </ac:picMkLst>
        </pc:picChg>
        <pc:picChg chg="add mod">
          <ac:chgData name="Ainslie, Sheri" userId="bfece99b-82dd-42cd-a97c-8b504e42df34" providerId="ADAL" clId="{51A5A461-01EA-423A-B5F4-13D394DF4F32}" dt="2024-08-15T18:23:17.517" v="659" actId="1076"/>
          <ac:picMkLst>
            <pc:docMk/>
            <pc:sldMk cId="3496569949" sldId="265"/>
            <ac:picMk id="32" creationId="{1E512D64-60D9-AAC1-9014-EB6ED062D086}"/>
          </ac:picMkLst>
        </pc:picChg>
        <pc:picChg chg="add mod">
          <ac:chgData name="Ainslie, Sheri" userId="bfece99b-82dd-42cd-a97c-8b504e42df34" providerId="ADAL" clId="{51A5A461-01EA-423A-B5F4-13D394DF4F32}" dt="2024-08-15T18:23:09.775" v="658" actId="1076"/>
          <ac:picMkLst>
            <pc:docMk/>
            <pc:sldMk cId="3496569949" sldId="265"/>
            <ac:picMk id="33" creationId="{F84426DE-4FDB-85E9-2209-2A556B800467}"/>
          </ac:picMkLst>
        </pc:picChg>
        <pc:picChg chg="add mod">
          <ac:chgData name="Ainslie, Sheri" userId="bfece99b-82dd-42cd-a97c-8b504e42df34" providerId="ADAL" clId="{51A5A461-01EA-423A-B5F4-13D394DF4F32}" dt="2024-08-15T18:23:24.567" v="661" actId="1035"/>
          <ac:picMkLst>
            <pc:docMk/>
            <pc:sldMk cId="3496569949" sldId="265"/>
            <ac:picMk id="34" creationId="{B91525BF-AA57-1899-3DAE-FC60C9B7CA16}"/>
          </ac:picMkLst>
        </pc:picChg>
        <pc:picChg chg="add mod">
          <ac:chgData name="Ainslie, Sheri" userId="bfece99b-82dd-42cd-a97c-8b504e42df34" providerId="ADAL" clId="{51A5A461-01EA-423A-B5F4-13D394DF4F32}" dt="2024-08-15T18:23:29.401" v="664" actId="1035"/>
          <ac:picMkLst>
            <pc:docMk/>
            <pc:sldMk cId="3496569949" sldId="265"/>
            <ac:picMk id="36" creationId="{0185C0E9-81EB-C1B3-701C-D85AEB382078}"/>
          </ac:picMkLst>
        </pc:picChg>
        <pc:picChg chg="add mod">
          <ac:chgData name="Ainslie, Sheri" userId="bfece99b-82dd-42cd-a97c-8b504e42df34" providerId="ADAL" clId="{51A5A461-01EA-423A-B5F4-13D394DF4F32}" dt="2024-08-15T18:22:52.487" v="655" actId="1076"/>
          <ac:picMkLst>
            <pc:docMk/>
            <pc:sldMk cId="3496569949" sldId="265"/>
            <ac:picMk id="37" creationId="{E50D0F96-C0F6-9EBF-37C9-1FB31F9BB3C8}"/>
          </ac:picMkLst>
        </pc:picChg>
        <pc:picChg chg="del">
          <ac:chgData name="Ainslie, Sheri" userId="bfece99b-82dd-42cd-a97c-8b504e42df34" providerId="ADAL" clId="{51A5A461-01EA-423A-B5F4-13D394DF4F32}" dt="2024-08-15T18:20:43.749" v="621" actId="478"/>
          <ac:picMkLst>
            <pc:docMk/>
            <pc:sldMk cId="3496569949" sldId="265"/>
            <ac:picMk id="39" creationId="{204D47D2-4CFB-3A3B-4949-952B73A5DC22}"/>
          </ac:picMkLst>
        </pc:picChg>
        <pc:picChg chg="del">
          <ac:chgData name="Ainslie, Sheri" userId="bfece99b-82dd-42cd-a97c-8b504e42df34" providerId="ADAL" clId="{51A5A461-01EA-423A-B5F4-13D394DF4F32}" dt="2024-08-15T18:20:45.078" v="622" actId="478"/>
          <ac:picMkLst>
            <pc:docMk/>
            <pc:sldMk cId="3496569949" sldId="265"/>
            <ac:picMk id="40" creationId="{C3211256-1067-E965-6951-E4D67CC2D630}"/>
          </ac:picMkLst>
        </pc:picChg>
        <pc:picChg chg="del">
          <ac:chgData name="Ainslie, Sheri" userId="bfece99b-82dd-42cd-a97c-8b504e42df34" providerId="ADAL" clId="{51A5A461-01EA-423A-B5F4-13D394DF4F32}" dt="2024-08-15T18:20:46.436" v="623" actId="478"/>
          <ac:picMkLst>
            <pc:docMk/>
            <pc:sldMk cId="3496569949" sldId="265"/>
            <ac:picMk id="42" creationId="{4E0671D4-5495-1F6D-BC08-B11BBBD387C9}"/>
          </ac:picMkLst>
        </pc:picChg>
        <pc:picChg chg="del">
          <ac:chgData name="Ainslie, Sheri" userId="bfece99b-82dd-42cd-a97c-8b504e42df34" providerId="ADAL" clId="{51A5A461-01EA-423A-B5F4-13D394DF4F32}" dt="2024-08-15T18:21:12.711" v="627" actId="478"/>
          <ac:picMkLst>
            <pc:docMk/>
            <pc:sldMk cId="3496569949" sldId="265"/>
            <ac:picMk id="49" creationId="{91740270-BB0A-BDAA-81DE-8871EC7F7327}"/>
          </ac:picMkLst>
        </pc:picChg>
      </pc:sldChg>
      <pc:sldChg chg="addSp delSp modSp add del mod">
        <pc:chgData name="Ainslie, Sheri" userId="bfece99b-82dd-42cd-a97c-8b504e42df34" providerId="ADAL" clId="{51A5A461-01EA-423A-B5F4-13D394DF4F32}" dt="2024-08-15T19:39:56.388" v="1530" actId="2696"/>
        <pc:sldMkLst>
          <pc:docMk/>
          <pc:sldMk cId="4223543932" sldId="266"/>
        </pc:sldMkLst>
        <pc:picChg chg="add mod">
          <ac:chgData name="Ainslie, Sheri" userId="bfece99b-82dd-42cd-a97c-8b504e42df34" providerId="ADAL" clId="{51A5A461-01EA-423A-B5F4-13D394DF4F32}" dt="2024-08-15T18:24:14.675" v="674" actId="1036"/>
          <ac:picMkLst>
            <pc:docMk/>
            <pc:sldMk cId="4223543932" sldId="266"/>
            <ac:picMk id="3" creationId="{4025EAE4-FD41-36A5-74BF-988829F66228}"/>
          </ac:picMkLst>
        </pc:picChg>
        <pc:picChg chg="del">
          <ac:chgData name="Ainslie, Sheri" userId="bfece99b-82dd-42cd-a97c-8b504e42df34" providerId="ADAL" clId="{51A5A461-01EA-423A-B5F4-13D394DF4F32}" dt="2024-08-15T18:24:01.117" v="671" actId="478"/>
          <ac:picMkLst>
            <pc:docMk/>
            <pc:sldMk cId="4223543932" sldId="266"/>
            <ac:picMk id="13" creationId="{5D4C167A-D9CE-49AC-8EF9-36CF638A6D7D}"/>
          </ac:picMkLst>
        </pc:picChg>
        <pc:picChg chg="add mod">
          <ac:chgData name="Ainslie, Sheri" userId="bfece99b-82dd-42cd-a97c-8b504e42df34" providerId="ADAL" clId="{51A5A461-01EA-423A-B5F4-13D394DF4F32}" dt="2024-08-15T18:25:12.893" v="687" actId="1038"/>
          <ac:picMkLst>
            <pc:docMk/>
            <pc:sldMk cId="4223543932" sldId="266"/>
            <ac:picMk id="19" creationId="{0B9B6894-1628-6A9F-2496-AED8421302E7}"/>
          </ac:picMkLst>
        </pc:picChg>
        <pc:picChg chg="del">
          <ac:chgData name="Ainslie, Sheri" userId="bfece99b-82dd-42cd-a97c-8b504e42df34" providerId="ADAL" clId="{51A5A461-01EA-423A-B5F4-13D394DF4F32}" dt="2024-08-15T18:24:59.778" v="683" actId="478"/>
          <ac:picMkLst>
            <pc:docMk/>
            <pc:sldMk cId="4223543932" sldId="266"/>
            <ac:picMk id="20" creationId="{FE27C49F-FF53-4C5F-5A3B-9C5E2304CF6E}"/>
          </ac:picMkLst>
        </pc:picChg>
        <pc:picChg chg="mod">
          <ac:chgData name="Ainslie, Sheri" userId="bfece99b-82dd-42cd-a97c-8b504e42df34" providerId="ADAL" clId="{51A5A461-01EA-423A-B5F4-13D394DF4F32}" dt="2024-08-15T18:24:50.777" v="682" actId="1038"/>
          <ac:picMkLst>
            <pc:docMk/>
            <pc:sldMk cId="4223543932" sldId="266"/>
            <ac:picMk id="25" creationId="{A79B10DF-9424-CB61-AFA8-AB97B70525D0}"/>
          </ac:picMkLst>
        </pc:picChg>
        <pc:picChg chg="add mod">
          <ac:chgData name="Ainslie, Sheri" userId="bfece99b-82dd-42cd-a97c-8b504e42df34" providerId="ADAL" clId="{51A5A461-01EA-423A-B5F4-13D394DF4F32}" dt="2024-08-15T18:25:36.219" v="690" actId="1076"/>
          <ac:picMkLst>
            <pc:docMk/>
            <pc:sldMk cId="4223543932" sldId="266"/>
            <ac:picMk id="27" creationId="{D96E4AB7-541A-1097-B4E4-A6336316BD8A}"/>
          </ac:picMkLst>
        </pc:picChg>
        <pc:picChg chg="add mod">
          <ac:chgData name="Ainslie, Sheri" userId="bfece99b-82dd-42cd-a97c-8b504e42df34" providerId="ADAL" clId="{51A5A461-01EA-423A-B5F4-13D394DF4F32}" dt="2024-08-15T18:26:15.762" v="691"/>
          <ac:picMkLst>
            <pc:docMk/>
            <pc:sldMk cId="4223543932" sldId="266"/>
            <ac:picMk id="30" creationId="{5A809622-63B0-D414-4343-C50F40BFFC41}"/>
          </ac:picMkLst>
        </pc:picChg>
        <pc:picChg chg="add mod">
          <ac:chgData name="Ainslie, Sheri" userId="bfece99b-82dd-42cd-a97c-8b504e42df34" providerId="ADAL" clId="{51A5A461-01EA-423A-B5F4-13D394DF4F32}" dt="2024-08-15T18:26:51.998" v="703" actId="1076"/>
          <ac:picMkLst>
            <pc:docMk/>
            <pc:sldMk cId="4223543932" sldId="266"/>
            <ac:picMk id="31" creationId="{711EF24E-89BE-C737-60C9-4FB4833B0476}"/>
          </ac:picMkLst>
        </pc:picChg>
        <pc:picChg chg="del">
          <ac:chgData name="Ainslie, Sheri" userId="bfece99b-82dd-42cd-a97c-8b504e42df34" providerId="ADAL" clId="{51A5A461-01EA-423A-B5F4-13D394DF4F32}" dt="2024-08-15T18:23:52.751" v="666" actId="478"/>
          <ac:picMkLst>
            <pc:docMk/>
            <pc:sldMk cId="4223543932" sldId="266"/>
            <ac:picMk id="32" creationId="{1E512D64-60D9-AAC1-9014-EB6ED062D086}"/>
          </ac:picMkLst>
        </pc:picChg>
        <pc:picChg chg="del">
          <ac:chgData name="Ainslie, Sheri" userId="bfece99b-82dd-42cd-a97c-8b504e42df34" providerId="ADAL" clId="{51A5A461-01EA-423A-B5F4-13D394DF4F32}" dt="2024-08-15T18:23:54.128" v="667" actId="478"/>
          <ac:picMkLst>
            <pc:docMk/>
            <pc:sldMk cId="4223543932" sldId="266"/>
            <ac:picMk id="33" creationId="{F84426DE-4FDB-85E9-2209-2A556B800467}"/>
          </ac:picMkLst>
        </pc:picChg>
        <pc:picChg chg="del">
          <ac:chgData name="Ainslie, Sheri" userId="bfece99b-82dd-42cd-a97c-8b504e42df34" providerId="ADAL" clId="{51A5A461-01EA-423A-B5F4-13D394DF4F32}" dt="2024-08-15T18:23:55.561" v="668" actId="478"/>
          <ac:picMkLst>
            <pc:docMk/>
            <pc:sldMk cId="4223543932" sldId="266"/>
            <ac:picMk id="34" creationId="{B91525BF-AA57-1899-3DAE-FC60C9B7CA16}"/>
          </ac:picMkLst>
        </pc:picChg>
        <pc:picChg chg="del">
          <ac:chgData name="Ainslie, Sheri" userId="bfece99b-82dd-42cd-a97c-8b504e42df34" providerId="ADAL" clId="{51A5A461-01EA-423A-B5F4-13D394DF4F32}" dt="2024-08-15T18:23:56.878" v="669" actId="478"/>
          <ac:picMkLst>
            <pc:docMk/>
            <pc:sldMk cId="4223543932" sldId="266"/>
            <ac:picMk id="36" creationId="{0185C0E9-81EB-C1B3-701C-D85AEB382078}"/>
          </ac:picMkLst>
        </pc:picChg>
        <pc:picChg chg="del">
          <ac:chgData name="Ainslie, Sheri" userId="bfece99b-82dd-42cd-a97c-8b504e42df34" providerId="ADAL" clId="{51A5A461-01EA-423A-B5F4-13D394DF4F32}" dt="2024-08-15T18:23:58.416" v="670" actId="478"/>
          <ac:picMkLst>
            <pc:docMk/>
            <pc:sldMk cId="4223543932" sldId="266"/>
            <ac:picMk id="37" creationId="{E50D0F96-C0F6-9EBF-37C9-1FB31F9BB3C8}"/>
          </ac:picMkLst>
        </pc:picChg>
        <pc:picChg chg="add mod">
          <ac:chgData name="Ainslie, Sheri" userId="bfece99b-82dd-42cd-a97c-8b504e42df34" providerId="ADAL" clId="{51A5A461-01EA-423A-B5F4-13D394DF4F32}" dt="2024-08-15T18:26:48.563" v="702" actId="1076"/>
          <ac:picMkLst>
            <pc:docMk/>
            <pc:sldMk cId="4223543932" sldId="266"/>
            <ac:picMk id="39" creationId="{A68B2176-208D-5249-0173-AFE8EEC7169A}"/>
          </ac:picMkLst>
        </pc:picChg>
        <pc:picChg chg="add mod">
          <ac:chgData name="Ainslie, Sheri" userId="bfece99b-82dd-42cd-a97c-8b504e42df34" providerId="ADAL" clId="{51A5A461-01EA-423A-B5F4-13D394DF4F32}" dt="2024-08-15T18:26:45.417" v="701" actId="1076"/>
          <ac:picMkLst>
            <pc:docMk/>
            <pc:sldMk cId="4223543932" sldId="266"/>
            <ac:picMk id="40" creationId="{AAD0050E-9257-B74C-5241-902005DD6E9C}"/>
          </ac:picMkLst>
        </pc:picChg>
        <pc:picChg chg="add mod">
          <ac:chgData name="Ainslie, Sheri" userId="bfece99b-82dd-42cd-a97c-8b504e42df34" providerId="ADAL" clId="{51A5A461-01EA-423A-B5F4-13D394DF4F32}" dt="2024-08-15T18:26:39.628" v="700" actId="1076"/>
          <ac:picMkLst>
            <pc:docMk/>
            <pc:sldMk cId="4223543932" sldId="266"/>
            <ac:picMk id="41" creationId="{0E73B9B6-72D5-0297-70BB-573595B07171}"/>
          </ac:picMkLst>
        </pc:picChg>
        <pc:picChg chg="add mod">
          <ac:chgData name="Ainslie, Sheri" userId="bfece99b-82dd-42cd-a97c-8b504e42df34" providerId="ADAL" clId="{51A5A461-01EA-423A-B5F4-13D394DF4F32}" dt="2024-08-15T18:26:25.558" v="699" actId="1076"/>
          <ac:picMkLst>
            <pc:docMk/>
            <pc:sldMk cId="4223543932" sldId="266"/>
            <ac:picMk id="42" creationId="{B0F37287-273D-4AA8-D723-83745279A221}"/>
          </ac:picMkLst>
        </pc:picChg>
        <pc:picChg chg="add del mod">
          <ac:chgData name="Ainslie, Sheri" userId="bfece99b-82dd-42cd-a97c-8b504e42df34" providerId="ADAL" clId="{51A5A461-01EA-423A-B5F4-13D394DF4F32}" dt="2024-08-15T18:26:21.724" v="698" actId="478"/>
          <ac:picMkLst>
            <pc:docMk/>
            <pc:sldMk cId="4223543932" sldId="266"/>
            <ac:picMk id="43" creationId="{52164658-00DD-EC36-A491-701ED36F20C2}"/>
          </ac:picMkLst>
        </pc:picChg>
        <pc:picChg chg="del">
          <ac:chgData name="Ainslie, Sheri" userId="bfece99b-82dd-42cd-a97c-8b504e42df34" providerId="ADAL" clId="{51A5A461-01EA-423A-B5F4-13D394DF4F32}" dt="2024-08-15T18:25:28.904" v="688" actId="478"/>
          <ac:picMkLst>
            <pc:docMk/>
            <pc:sldMk cId="4223543932" sldId="266"/>
            <ac:picMk id="78" creationId="{7E434DF6-3690-DCEC-4413-54B51FA1757E}"/>
          </ac:picMkLst>
        </pc:picChg>
        <pc:picChg chg="del">
          <ac:chgData name="Ainslie, Sheri" userId="bfece99b-82dd-42cd-a97c-8b504e42df34" providerId="ADAL" clId="{51A5A461-01EA-423A-B5F4-13D394DF4F32}" dt="2024-08-15T18:24:38.046" v="677" actId="478"/>
          <ac:picMkLst>
            <pc:docMk/>
            <pc:sldMk cId="4223543932" sldId="266"/>
            <ac:picMk id="92" creationId="{056E826C-D3A2-45EC-07D4-18165477418A}"/>
          </ac:picMkLst>
        </pc:picChg>
      </pc:sldChg>
      <pc:sldChg chg="addSp delSp modSp add del mod">
        <pc:chgData name="Ainslie, Sheri" userId="bfece99b-82dd-42cd-a97c-8b504e42df34" providerId="ADAL" clId="{51A5A461-01EA-423A-B5F4-13D394DF4F32}" dt="2024-08-15T19:44:18.173" v="1611" actId="2696"/>
        <pc:sldMkLst>
          <pc:docMk/>
          <pc:sldMk cId="3548157326" sldId="267"/>
        </pc:sldMkLst>
        <pc:picChg chg="del">
          <ac:chgData name="Ainslie, Sheri" userId="bfece99b-82dd-42cd-a97c-8b504e42df34" providerId="ADAL" clId="{51A5A461-01EA-423A-B5F4-13D394DF4F32}" dt="2024-08-15T18:27:16.672" v="710" actId="478"/>
          <ac:picMkLst>
            <pc:docMk/>
            <pc:sldMk cId="3548157326" sldId="267"/>
            <ac:picMk id="5" creationId="{1BBE1522-90A6-2233-EF3A-21426023B155}"/>
          </ac:picMkLst>
        </pc:picChg>
        <pc:picChg chg="mod">
          <ac:chgData name="Ainslie, Sheri" userId="bfece99b-82dd-42cd-a97c-8b504e42df34" providerId="ADAL" clId="{51A5A461-01EA-423A-B5F4-13D394DF4F32}" dt="2024-08-15T18:28:37.703" v="742" actId="1037"/>
          <ac:picMkLst>
            <pc:docMk/>
            <pc:sldMk cId="3548157326" sldId="267"/>
            <ac:picMk id="12" creationId="{C9A54F48-82ED-CD66-6A28-F6B0F7B13EC6}"/>
          </ac:picMkLst>
        </pc:picChg>
        <pc:picChg chg="add mod">
          <ac:chgData name="Ainslie, Sheri" userId="bfece99b-82dd-42cd-a97c-8b504e42df34" providerId="ADAL" clId="{51A5A461-01EA-423A-B5F4-13D394DF4F32}" dt="2024-08-15T18:27:23.748" v="714" actId="1038"/>
          <ac:picMkLst>
            <pc:docMk/>
            <pc:sldMk cId="3548157326" sldId="267"/>
            <ac:picMk id="13" creationId="{97A2F33D-864B-1C09-2781-A527CD75E376}"/>
          </ac:picMkLst>
        </pc:picChg>
        <pc:picChg chg="del">
          <ac:chgData name="Ainslie, Sheri" userId="bfece99b-82dd-42cd-a97c-8b504e42df34" providerId="ADAL" clId="{51A5A461-01EA-423A-B5F4-13D394DF4F32}" dt="2024-08-15T18:28:14.854" v="721" actId="478"/>
          <ac:picMkLst>
            <pc:docMk/>
            <pc:sldMk cId="3548157326" sldId="267"/>
            <ac:picMk id="19" creationId="{0B9B6894-1628-6A9F-2496-AED8421302E7}"/>
          </ac:picMkLst>
        </pc:picChg>
        <pc:picChg chg="add mod">
          <ac:chgData name="Ainslie, Sheri" userId="bfece99b-82dd-42cd-a97c-8b504e42df34" providerId="ADAL" clId="{51A5A461-01EA-423A-B5F4-13D394DF4F32}" dt="2024-08-15T18:27:41.931" v="718" actId="1035"/>
          <ac:picMkLst>
            <pc:docMk/>
            <pc:sldMk cId="3548157326" sldId="267"/>
            <ac:picMk id="20" creationId="{9306397D-08D5-34EF-4C01-6CAE4D1FB671}"/>
          </ac:picMkLst>
        </pc:picChg>
        <pc:picChg chg="del">
          <ac:chgData name="Ainslie, Sheri" userId="bfece99b-82dd-42cd-a97c-8b504e42df34" providerId="ADAL" clId="{51A5A461-01EA-423A-B5F4-13D394DF4F32}" dt="2024-08-15T18:27:07.812" v="708" actId="478"/>
          <ac:picMkLst>
            <pc:docMk/>
            <pc:sldMk cId="3548157326" sldId="267"/>
            <ac:picMk id="30" creationId="{5A809622-63B0-D414-4343-C50F40BFFC41}"/>
          </ac:picMkLst>
        </pc:picChg>
        <pc:picChg chg="del">
          <ac:chgData name="Ainslie, Sheri" userId="bfece99b-82dd-42cd-a97c-8b504e42df34" providerId="ADAL" clId="{51A5A461-01EA-423A-B5F4-13D394DF4F32}" dt="2024-08-15T18:27:10.663" v="709" actId="478"/>
          <ac:picMkLst>
            <pc:docMk/>
            <pc:sldMk cId="3548157326" sldId="267"/>
            <ac:picMk id="31" creationId="{711EF24E-89BE-C737-60C9-4FB4833B0476}"/>
          </ac:picMkLst>
        </pc:picChg>
        <pc:picChg chg="add mod">
          <ac:chgData name="Ainslie, Sheri" userId="bfece99b-82dd-42cd-a97c-8b504e42df34" providerId="ADAL" clId="{51A5A461-01EA-423A-B5F4-13D394DF4F32}" dt="2024-08-15T18:28:27.687" v="735" actId="1037"/>
          <ac:picMkLst>
            <pc:docMk/>
            <pc:sldMk cId="3548157326" sldId="267"/>
            <ac:picMk id="32" creationId="{64C758DD-9695-C291-596C-516526BB65AA}"/>
          </ac:picMkLst>
        </pc:picChg>
        <pc:picChg chg="add mod">
          <ac:chgData name="Ainslie, Sheri" userId="bfece99b-82dd-42cd-a97c-8b504e42df34" providerId="ADAL" clId="{51A5A461-01EA-423A-B5F4-13D394DF4F32}" dt="2024-08-15T18:29:03.707" v="745" actId="1036"/>
          <ac:picMkLst>
            <pc:docMk/>
            <pc:sldMk cId="3548157326" sldId="267"/>
            <ac:picMk id="33" creationId="{9BFA3877-A1AF-B4E1-D772-372635CFCBA2}"/>
          </ac:picMkLst>
        </pc:picChg>
        <pc:picChg chg="add mod">
          <ac:chgData name="Ainslie, Sheri" userId="bfece99b-82dd-42cd-a97c-8b504e42df34" providerId="ADAL" clId="{51A5A461-01EA-423A-B5F4-13D394DF4F32}" dt="2024-08-15T18:29:36.660" v="758" actId="1076"/>
          <ac:picMkLst>
            <pc:docMk/>
            <pc:sldMk cId="3548157326" sldId="267"/>
            <ac:picMk id="34" creationId="{710B409C-A3B6-28E0-7287-DBF6C1D5980B}"/>
          </ac:picMkLst>
        </pc:picChg>
        <pc:picChg chg="add mod">
          <ac:chgData name="Ainslie, Sheri" userId="bfece99b-82dd-42cd-a97c-8b504e42df34" providerId="ADAL" clId="{51A5A461-01EA-423A-B5F4-13D394DF4F32}" dt="2024-08-15T18:29:31.020" v="757" actId="1076"/>
          <ac:picMkLst>
            <pc:docMk/>
            <pc:sldMk cId="3548157326" sldId="267"/>
            <ac:picMk id="36" creationId="{A58BCE9D-69F6-45D0-5E7E-C4DBBF40D4B6}"/>
          </ac:picMkLst>
        </pc:picChg>
        <pc:picChg chg="add mod">
          <ac:chgData name="Ainslie, Sheri" userId="bfece99b-82dd-42cd-a97c-8b504e42df34" providerId="ADAL" clId="{51A5A461-01EA-423A-B5F4-13D394DF4F32}" dt="2024-08-15T18:29:26.193" v="756" actId="1076"/>
          <ac:picMkLst>
            <pc:docMk/>
            <pc:sldMk cId="3548157326" sldId="267"/>
            <ac:picMk id="37" creationId="{CC860997-2968-EA9E-DB69-9100A7514FD6}"/>
          </ac:picMkLst>
        </pc:picChg>
        <pc:picChg chg="del">
          <ac:chgData name="Ainslie, Sheri" userId="bfece99b-82dd-42cd-a97c-8b504e42df34" providerId="ADAL" clId="{51A5A461-01EA-423A-B5F4-13D394DF4F32}" dt="2024-08-15T18:27:06.327" v="707" actId="478"/>
          <ac:picMkLst>
            <pc:docMk/>
            <pc:sldMk cId="3548157326" sldId="267"/>
            <ac:picMk id="39" creationId="{A68B2176-208D-5249-0173-AFE8EEC7169A}"/>
          </ac:picMkLst>
        </pc:picChg>
        <pc:picChg chg="del">
          <ac:chgData name="Ainslie, Sheri" userId="bfece99b-82dd-42cd-a97c-8b504e42df34" providerId="ADAL" clId="{51A5A461-01EA-423A-B5F4-13D394DF4F32}" dt="2024-08-15T18:27:04.951" v="706" actId="478"/>
          <ac:picMkLst>
            <pc:docMk/>
            <pc:sldMk cId="3548157326" sldId="267"/>
            <ac:picMk id="40" creationId="{AAD0050E-9257-B74C-5241-902005DD6E9C}"/>
          </ac:picMkLst>
        </pc:picChg>
        <pc:picChg chg="del">
          <ac:chgData name="Ainslie, Sheri" userId="bfece99b-82dd-42cd-a97c-8b504e42df34" providerId="ADAL" clId="{51A5A461-01EA-423A-B5F4-13D394DF4F32}" dt="2024-08-15T18:27:03.527" v="705" actId="478"/>
          <ac:picMkLst>
            <pc:docMk/>
            <pc:sldMk cId="3548157326" sldId="267"/>
            <ac:picMk id="41" creationId="{0E73B9B6-72D5-0297-70BB-573595B07171}"/>
          </ac:picMkLst>
        </pc:picChg>
        <pc:picChg chg="mod">
          <ac:chgData name="Ainslie, Sheri" userId="bfece99b-82dd-42cd-a97c-8b504e42df34" providerId="ADAL" clId="{51A5A461-01EA-423A-B5F4-13D394DF4F32}" dt="2024-08-15T18:27:56.914" v="720" actId="1076"/>
          <ac:picMkLst>
            <pc:docMk/>
            <pc:sldMk cId="3548157326" sldId="267"/>
            <ac:picMk id="42" creationId="{B0F37287-273D-4AA8-D723-83745279A221}"/>
          </ac:picMkLst>
        </pc:picChg>
        <pc:picChg chg="add mod">
          <ac:chgData name="Ainslie, Sheri" userId="bfece99b-82dd-42cd-a97c-8b504e42df34" providerId="ADAL" clId="{51A5A461-01EA-423A-B5F4-13D394DF4F32}" dt="2024-08-15T18:29:14.336" v="752" actId="1076"/>
          <ac:picMkLst>
            <pc:docMk/>
            <pc:sldMk cId="3548157326" sldId="267"/>
            <ac:picMk id="43" creationId="{D636F282-A22F-BF54-C227-EA219AE62342}"/>
          </ac:picMkLst>
        </pc:picChg>
        <pc:picChg chg="add mod">
          <ac:chgData name="Ainslie, Sheri" userId="bfece99b-82dd-42cd-a97c-8b504e42df34" providerId="ADAL" clId="{51A5A461-01EA-423A-B5F4-13D394DF4F32}" dt="2024-08-15T18:29:21.393" v="755" actId="1076"/>
          <ac:picMkLst>
            <pc:docMk/>
            <pc:sldMk cId="3548157326" sldId="267"/>
            <ac:picMk id="44" creationId="{598E0819-BF97-E1ED-902F-25FF656119B8}"/>
          </ac:picMkLst>
        </pc:picChg>
        <pc:picChg chg="del">
          <ac:chgData name="Ainslie, Sheri" userId="bfece99b-82dd-42cd-a97c-8b504e42df34" providerId="ADAL" clId="{51A5A461-01EA-423A-B5F4-13D394DF4F32}" dt="2024-08-15T18:27:51.827" v="719" actId="478"/>
          <ac:picMkLst>
            <pc:docMk/>
            <pc:sldMk cId="3548157326" sldId="267"/>
            <ac:picMk id="56" creationId="{43D24F74-0B80-0A82-E26C-9B15A38FFCEA}"/>
          </ac:picMkLst>
        </pc:picChg>
        <pc:picChg chg="del">
          <ac:chgData name="Ainslie, Sheri" userId="bfece99b-82dd-42cd-a97c-8b504e42df34" providerId="ADAL" clId="{51A5A461-01EA-423A-B5F4-13D394DF4F32}" dt="2024-08-15T18:27:30.264" v="715" actId="478"/>
          <ac:picMkLst>
            <pc:docMk/>
            <pc:sldMk cId="3548157326" sldId="267"/>
            <ac:picMk id="80" creationId="{7DA16ED4-B04F-13C4-A78A-143531C6CEAB}"/>
          </ac:picMkLst>
        </pc:picChg>
      </pc:sldChg>
      <pc:sldChg chg="addSp delSp modSp add del mod">
        <pc:chgData name="Ainslie, Sheri" userId="bfece99b-82dd-42cd-a97c-8b504e42df34" providerId="ADAL" clId="{51A5A461-01EA-423A-B5F4-13D394DF4F32}" dt="2024-08-15T19:51:08.463" v="1697" actId="2696"/>
        <pc:sldMkLst>
          <pc:docMk/>
          <pc:sldMk cId="2367455388" sldId="268"/>
        </pc:sldMkLst>
        <pc:picChg chg="add mod">
          <ac:chgData name="Ainslie, Sheri" userId="bfece99b-82dd-42cd-a97c-8b504e42df34" providerId="ADAL" clId="{51A5A461-01EA-423A-B5F4-13D394DF4F32}" dt="2024-08-15T18:30:24.363" v="767" actId="1076"/>
          <ac:picMkLst>
            <pc:docMk/>
            <pc:sldMk cId="2367455388" sldId="268"/>
            <ac:picMk id="5" creationId="{9DAA3E0F-3F99-9ED4-D64C-FD0E983181CA}"/>
          </ac:picMkLst>
        </pc:picChg>
        <pc:picChg chg="add mod">
          <ac:chgData name="Ainslie, Sheri" userId="bfece99b-82dd-42cd-a97c-8b504e42df34" providerId="ADAL" clId="{51A5A461-01EA-423A-B5F4-13D394DF4F32}" dt="2024-08-15T18:30:40.480" v="770" actId="1076"/>
          <ac:picMkLst>
            <pc:docMk/>
            <pc:sldMk cId="2367455388" sldId="268"/>
            <ac:picMk id="19" creationId="{E947A0A4-4E51-716F-7DC8-1BC9204F25D2}"/>
          </ac:picMkLst>
        </pc:picChg>
        <pc:picChg chg="del">
          <ac:chgData name="Ainslie, Sheri" userId="bfece99b-82dd-42cd-a97c-8b504e42df34" providerId="ADAL" clId="{51A5A461-01EA-423A-B5F4-13D394DF4F32}" dt="2024-08-15T18:30:49.184" v="771" actId="478"/>
          <ac:picMkLst>
            <pc:docMk/>
            <pc:sldMk cId="2367455388" sldId="268"/>
            <ac:picMk id="24" creationId="{F0832FA9-B9AC-98A2-0F64-35C076EB71A2}"/>
          </ac:picMkLst>
        </pc:picChg>
        <pc:picChg chg="del">
          <ac:chgData name="Ainslie, Sheri" userId="bfece99b-82dd-42cd-a97c-8b504e42df34" providerId="ADAL" clId="{51A5A461-01EA-423A-B5F4-13D394DF4F32}" dt="2024-08-15T18:30:34.850" v="768" actId="478"/>
          <ac:picMkLst>
            <pc:docMk/>
            <pc:sldMk cId="2367455388" sldId="268"/>
            <ac:picMk id="26" creationId="{57C78D6E-83F9-0594-8A2C-99456523E5E0}"/>
          </ac:picMkLst>
        </pc:picChg>
        <pc:picChg chg="add mod">
          <ac:chgData name="Ainslie, Sheri" userId="bfece99b-82dd-42cd-a97c-8b504e42df34" providerId="ADAL" clId="{51A5A461-01EA-423A-B5F4-13D394DF4F32}" dt="2024-08-15T18:30:56.304" v="773" actId="1076"/>
          <ac:picMkLst>
            <pc:docMk/>
            <pc:sldMk cId="2367455388" sldId="268"/>
            <ac:picMk id="30" creationId="{0A535FAB-21A9-9068-8685-844AAD85E715}"/>
          </ac:picMkLst>
        </pc:picChg>
        <pc:picChg chg="add mod">
          <ac:chgData name="Ainslie, Sheri" userId="bfece99b-82dd-42cd-a97c-8b504e42df34" providerId="ADAL" clId="{51A5A461-01EA-423A-B5F4-13D394DF4F32}" dt="2024-08-15T18:31:33.185" v="776" actId="1076"/>
          <ac:picMkLst>
            <pc:docMk/>
            <pc:sldMk cId="2367455388" sldId="268"/>
            <ac:picMk id="31" creationId="{895068C9-3846-6A9F-FCCE-B174E10BF7A9}"/>
          </ac:picMkLst>
        </pc:picChg>
        <pc:picChg chg="del">
          <ac:chgData name="Ainslie, Sheri" userId="bfece99b-82dd-42cd-a97c-8b504e42df34" providerId="ADAL" clId="{51A5A461-01EA-423A-B5F4-13D394DF4F32}" dt="2024-08-15T18:31:37.417" v="777" actId="478"/>
          <ac:picMkLst>
            <pc:docMk/>
            <pc:sldMk cId="2367455388" sldId="268"/>
            <ac:picMk id="33" creationId="{9BFA3877-A1AF-B4E1-D772-372635CFCBA2}"/>
          </ac:picMkLst>
        </pc:picChg>
        <pc:picChg chg="del">
          <ac:chgData name="Ainslie, Sheri" userId="bfece99b-82dd-42cd-a97c-8b504e42df34" providerId="ADAL" clId="{51A5A461-01EA-423A-B5F4-13D394DF4F32}" dt="2024-08-15T18:29:58.561" v="760" actId="478"/>
          <ac:picMkLst>
            <pc:docMk/>
            <pc:sldMk cId="2367455388" sldId="268"/>
            <ac:picMk id="34" creationId="{710B409C-A3B6-28E0-7287-DBF6C1D5980B}"/>
          </ac:picMkLst>
        </pc:picChg>
        <pc:picChg chg="del">
          <ac:chgData name="Ainslie, Sheri" userId="bfece99b-82dd-42cd-a97c-8b504e42df34" providerId="ADAL" clId="{51A5A461-01EA-423A-B5F4-13D394DF4F32}" dt="2024-08-15T18:29:59.879" v="761" actId="478"/>
          <ac:picMkLst>
            <pc:docMk/>
            <pc:sldMk cId="2367455388" sldId="268"/>
            <ac:picMk id="36" creationId="{A58BCE9D-69F6-45D0-5E7E-C4DBBF40D4B6}"/>
          </ac:picMkLst>
        </pc:picChg>
        <pc:picChg chg="del">
          <ac:chgData name="Ainslie, Sheri" userId="bfece99b-82dd-42cd-a97c-8b504e42df34" providerId="ADAL" clId="{51A5A461-01EA-423A-B5F4-13D394DF4F32}" dt="2024-08-15T18:30:02.435" v="762" actId="478"/>
          <ac:picMkLst>
            <pc:docMk/>
            <pc:sldMk cId="2367455388" sldId="268"/>
            <ac:picMk id="37" creationId="{CC860997-2968-EA9E-DB69-9100A7514FD6}"/>
          </ac:picMkLst>
        </pc:picChg>
        <pc:picChg chg="add mod">
          <ac:chgData name="Ainslie, Sheri" userId="bfece99b-82dd-42cd-a97c-8b504e42df34" providerId="ADAL" clId="{51A5A461-01EA-423A-B5F4-13D394DF4F32}" dt="2024-08-15T18:33:21.526" v="801" actId="1035"/>
          <ac:picMkLst>
            <pc:docMk/>
            <pc:sldMk cId="2367455388" sldId="268"/>
            <ac:picMk id="39" creationId="{C9A27D56-E827-4EC7-4B04-E87D0B58C83A}"/>
          </ac:picMkLst>
        </pc:picChg>
        <pc:picChg chg="add mod">
          <ac:chgData name="Ainslie, Sheri" userId="bfece99b-82dd-42cd-a97c-8b504e42df34" providerId="ADAL" clId="{51A5A461-01EA-423A-B5F4-13D394DF4F32}" dt="2024-08-15T18:33:28.750" v="805" actId="1036"/>
          <ac:picMkLst>
            <pc:docMk/>
            <pc:sldMk cId="2367455388" sldId="268"/>
            <ac:picMk id="40" creationId="{483FA16A-F802-A624-E70F-AD368EF17F9C}"/>
          </ac:picMkLst>
        </pc:picChg>
        <pc:picChg chg="add mod">
          <ac:chgData name="Ainslie, Sheri" userId="bfece99b-82dd-42cd-a97c-8b504e42df34" providerId="ADAL" clId="{51A5A461-01EA-423A-B5F4-13D394DF4F32}" dt="2024-08-15T18:33:36.054" v="807" actId="1036"/>
          <ac:picMkLst>
            <pc:docMk/>
            <pc:sldMk cId="2367455388" sldId="268"/>
            <ac:picMk id="41" creationId="{C8A5E2BA-447B-CDEF-1FBE-D4BDA688BE77}"/>
          </ac:picMkLst>
        </pc:picChg>
        <pc:picChg chg="del">
          <ac:chgData name="Ainslie, Sheri" userId="bfece99b-82dd-42cd-a97c-8b504e42df34" providerId="ADAL" clId="{51A5A461-01EA-423A-B5F4-13D394DF4F32}" dt="2024-08-15T18:30:20.584" v="766" actId="478"/>
          <ac:picMkLst>
            <pc:docMk/>
            <pc:sldMk cId="2367455388" sldId="268"/>
            <ac:picMk id="42" creationId="{B0F37287-273D-4AA8-D723-83745279A221}"/>
          </ac:picMkLst>
        </pc:picChg>
        <pc:picChg chg="del">
          <ac:chgData name="Ainslie, Sheri" userId="bfece99b-82dd-42cd-a97c-8b504e42df34" providerId="ADAL" clId="{51A5A461-01EA-423A-B5F4-13D394DF4F32}" dt="2024-08-15T18:30:03.856" v="763" actId="478"/>
          <ac:picMkLst>
            <pc:docMk/>
            <pc:sldMk cId="2367455388" sldId="268"/>
            <ac:picMk id="43" creationId="{D636F282-A22F-BF54-C227-EA219AE62342}"/>
          </ac:picMkLst>
        </pc:picChg>
        <pc:picChg chg="del">
          <ac:chgData name="Ainslie, Sheri" userId="bfece99b-82dd-42cd-a97c-8b504e42df34" providerId="ADAL" clId="{51A5A461-01EA-423A-B5F4-13D394DF4F32}" dt="2024-08-15T18:30:05.341" v="764" actId="478"/>
          <ac:picMkLst>
            <pc:docMk/>
            <pc:sldMk cId="2367455388" sldId="268"/>
            <ac:picMk id="44" creationId="{598E0819-BF97-E1ED-902F-25FF656119B8}"/>
          </ac:picMkLst>
        </pc:picChg>
        <pc:picChg chg="add mod">
          <ac:chgData name="Ainslie, Sheri" userId="bfece99b-82dd-42cd-a97c-8b504e42df34" providerId="ADAL" clId="{51A5A461-01EA-423A-B5F4-13D394DF4F32}" dt="2024-08-15T18:33:39.401" v="808" actId="1036"/>
          <ac:picMkLst>
            <pc:docMk/>
            <pc:sldMk cId="2367455388" sldId="268"/>
            <ac:picMk id="45" creationId="{989D6977-BB38-5A21-EC9E-2A2BE08ABF00}"/>
          </ac:picMkLst>
        </pc:picChg>
        <pc:picChg chg="add mod">
          <ac:chgData name="Ainslie, Sheri" userId="bfece99b-82dd-42cd-a97c-8b504e42df34" providerId="ADAL" clId="{51A5A461-01EA-423A-B5F4-13D394DF4F32}" dt="2024-08-15T18:32:38.764" v="789" actId="1076"/>
          <ac:picMkLst>
            <pc:docMk/>
            <pc:sldMk cId="2367455388" sldId="268"/>
            <ac:picMk id="46" creationId="{F7BBA717-7C3A-67EB-1B90-4E7D1E592F4A}"/>
          </ac:picMkLst>
        </pc:picChg>
        <pc:picChg chg="add mod">
          <ac:chgData name="Ainslie, Sheri" userId="bfece99b-82dd-42cd-a97c-8b504e42df34" providerId="ADAL" clId="{51A5A461-01EA-423A-B5F4-13D394DF4F32}" dt="2024-08-15T18:33:42.044" v="810" actId="1036"/>
          <ac:picMkLst>
            <pc:docMk/>
            <pc:sldMk cId="2367455388" sldId="268"/>
            <ac:picMk id="47" creationId="{DE3374C2-0672-9D9E-A9C9-CB8E9FB79417}"/>
          </ac:picMkLst>
        </pc:picChg>
        <pc:picChg chg="del">
          <ac:chgData name="Ainslie, Sheri" userId="bfece99b-82dd-42cd-a97c-8b504e42df34" providerId="ADAL" clId="{51A5A461-01EA-423A-B5F4-13D394DF4F32}" dt="2024-08-15T18:31:22.040" v="774" actId="478"/>
          <ac:picMkLst>
            <pc:docMk/>
            <pc:sldMk cId="2367455388" sldId="268"/>
            <ac:picMk id="48" creationId="{4F3C5E2A-3D43-7515-504F-5CD3DECB2A93}"/>
          </ac:picMkLst>
        </pc:picChg>
      </pc:sldChg>
      <pc:sldChg chg="addSp delSp modSp add mod ord modNotesTx">
        <pc:chgData name="Ainslie, Sheri" userId="bfece99b-82dd-42cd-a97c-8b504e42df34" providerId="ADAL" clId="{51A5A461-01EA-423A-B5F4-13D394DF4F32}" dt="2024-08-15T22:10:28.895" v="1808" actId="20577"/>
        <pc:sldMkLst>
          <pc:docMk/>
          <pc:sldMk cId="310945539" sldId="269"/>
        </pc:sldMkLst>
        <pc:picChg chg="del">
          <ac:chgData name="Ainslie, Sheri" userId="bfece99b-82dd-42cd-a97c-8b504e42df34" providerId="ADAL" clId="{51A5A461-01EA-423A-B5F4-13D394DF4F32}" dt="2024-08-15T18:49:51.744" v="817" actId="478"/>
          <ac:picMkLst>
            <pc:docMk/>
            <pc:sldMk cId="310945539" sldId="269"/>
            <ac:picMk id="2" creationId="{8C229886-D6FE-DAAB-D9D7-7EFF7EADCF84}"/>
          </ac:picMkLst>
        </pc:picChg>
        <pc:picChg chg="mod">
          <ac:chgData name="Ainslie, Sheri" userId="bfece99b-82dd-42cd-a97c-8b504e42df34" providerId="ADAL" clId="{51A5A461-01EA-423A-B5F4-13D394DF4F32}" dt="2024-08-15T18:51:37.791" v="849" actId="1037"/>
          <ac:picMkLst>
            <pc:docMk/>
            <pc:sldMk cId="310945539" sldId="269"/>
            <ac:picMk id="13" creationId="{056EDFA7-3990-0B68-E215-AB54651BD2A4}"/>
          </ac:picMkLst>
        </pc:picChg>
        <pc:picChg chg="del">
          <ac:chgData name="Ainslie, Sheri" userId="bfece99b-82dd-42cd-a97c-8b504e42df34" providerId="ADAL" clId="{51A5A461-01EA-423A-B5F4-13D394DF4F32}" dt="2024-08-15T18:49:53.513" v="818" actId="478"/>
          <ac:picMkLst>
            <pc:docMk/>
            <pc:sldMk cId="310945539" sldId="269"/>
            <ac:picMk id="14" creationId="{674F06E4-EA10-5DA1-4808-956C3D217CCA}"/>
          </ac:picMkLst>
        </pc:picChg>
        <pc:picChg chg="del">
          <ac:chgData name="Ainslie, Sheri" userId="bfece99b-82dd-42cd-a97c-8b504e42df34" providerId="ADAL" clId="{51A5A461-01EA-423A-B5F4-13D394DF4F32}" dt="2024-08-15T18:49:41.197" v="812" actId="478"/>
          <ac:picMkLst>
            <pc:docMk/>
            <pc:sldMk cId="310945539" sldId="269"/>
            <ac:picMk id="15" creationId="{8202D5E2-C6A3-EC89-289E-32BC85F07479}"/>
          </ac:picMkLst>
        </pc:picChg>
        <pc:picChg chg="del">
          <ac:chgData name="Ainslie, Sheri" userId="bfece99b-82dd-42cd-a97c-8b504e42df34" providerId="ADAL" clId="{51A5A461-01EA-423A-B5F4-13D394DF4F32}" dt="2024-08-15T18:50:06.084" v="826" actId="478"/>
          <ac:picMkLst>
            <pc:docMk/>
            <pc:sldMk cId="310945539" sldId="269"/>
            <ac:picMk id="16" creationId="{B652DC4A-DF4D-DED7-30F9-C1F993C56248}"/>
          </ac:picMkLst>
        </pc:picChg>
        <pc:picChg chg="del">
          <ac:chgData name="Ainslie, Sheri" userId="bfece99b-82dd-42cd-a97c-8b504e42df34" providerId="ADAL" clId="{51A5A461-01EA-423A-B5F4-13D394DF4F32}" dt="2024-08-15T18:49:59.897" v="822" actId="478"/>
          <ac:picMkLst>
            <pc:docMk/>
            <pc:sldMk cId="310945539" sldId="269"/>
            <ac:picMk id="17" creationId="{0B05463D-DB45-FCAC-C3A0-61F3E20CFE2B}"/>
          </ac:picMkLst>
        </pc:picChg>
        <pc:picChg chg="del">
          <ac:chgData name="Ainslie, Sheri" userId="bfece99b-82dd-42cd-a97c-8b504e42df34" providerId="ADAL" clId="{51A5A461-01EA-423A-B5F4-13D394DF4F32}" dt="2024-08-15T18:49:42.765" v="813" actId="478"/>
          <ac:picMkLst>
            <pc:docMk/>
            <pc:sldMk cId="310945539" sldId="269"/>
            <ac:picMk id="18" creationId="{FFFE87DD-0E08-C291-EE41-3F392CC59E6C}"/>
          </ac:picMkLst>
        </pc:picChg>
        <pc:picChg chg="add mod">
          <ac:chgData name="Ainslie, Sheri" userId="bfece99b-82dd-42cd-a97c-8b504e42df34" providerId="ADAL" clId="{51A5A461-01EA-423A-B5F4-13D394DF4F32}" dt="2024-08-15T18:51:01.187" v="833" actId="1076"/>
          <ac:picMkLst>
            <pc:docMk/>
            <pc:sldMk cId="310945539" sldId="269"/>
            <ac:picMk id="21" creationId="{09AFC13B-3DBE-6F75-1EC5-FE1058C7ABCA}"/>
          </ac:picMkLst>
        </pc:picChg>
        <pc:picChg chg="add mod">
          <ac:chgData name="Ainslie, Sheri" userId="bfece99b-82dd-42cd-a97c-8b504e42df34" providerId="ADAL" clId="{51A5A461-01EA-423A-B5F4-13D394DF4F32}" dt="2024-08-15T18:51:01.187" v="833" actId="1076"/>
          <ac:picMkLst>
            <pc:docMk/>
            <pc:sldMk cId="310945539" sldId="269"/>
            <ac:picMk id="23" creationId="{59043164-A35E-2352-DA86-58DC9AF45B7D}"/>
          </ac:picMkLst>
        </pc:picChg>
        <pc:picChg chg="del">
          <ac:chgData name="Ainslie, Sheri" userId="bfece99b-82dd-42cd-a97c-8b504e42df34" providerId="ADAL" clId="{51A5A461-01EA-423A-B5F4-13D394DF4F32}" dt="2024-08-15T18:50:16.309" v="831" actId="478"/>
          <ac:picMkLst>
            <pc:docMk/>
            <pc:sldMk cId="310945539" sldId="269"/>
            <ac:picMk id="24" creationId="{F0832FA9-B9AC-98A2-0F64-35C076EB71A2}"/>
          </ac:picMkLst>
        </pc:picChg>
        <pc:picChg chg="add mod">
          <ac:chgData name="Ainslie, Sheri" userId="bfece99b-82dd-42cd-a97c-8b504e42df34" providerId="ADAL" clId="{51A5A461-01EA-423A-B5F4-13D394DF4F32}" dt="2024-08-15T18:51:01.187" v="833" actId="1076"/>
          <ac:picMkLst>
            <pc:docMk/>
            <pc:sldMk cId="310945539" sldId="269"/>
            <ac:picMk id="25" creationId="{50C9DED3-9EDF-5046-5EDF-B563F610CDE2}"/>
          </ac:picMkLst>
        </pc:picChg>
        <pc:picChg chg="add mod">
          <ac:chgData name="Ainslie, Sheri" userId="bfece99b-82dd-42cd-a97c-8b504e42df34" providerId="ADAL" clId="{51A5A461-01EA-423A-B5F4-13D394DF4F32}" dt="2024-08-15T18:51:01.187" v="833" actId="1076"/>
          <ac:picMkLst>
            <pc:docMk/>
            <pc:sldMk cId="310945539" sldId="269"/>
            <ac:picMk id="26" creationId="{E4D761E9-A8C8-0956-893F-B4F691C68014}"/>
          </ac:picMkLst>
        </pc:picChg>
        <pc:picChg chg="add mod">
          <ac:chgData name="Ainslie, Sheri" userId="bfece99b-82dd-42cd-a97c-8b504e42df34" providerId="ADAL" clId="{51A5A461-01EA-423A-B5F4-13D394DF4F32}" dt="2024-08-15T18:51:27.684" v="840" actId="1037"/>
          <ac:picMkLst>
            <pc:docMk/>
            <pc:sldMk cId="310945539" sldId="269"/>
            <ac:picMk id="27" creationId="{214C25D2-18B7-A842-860F-BFBC948D12EA}"/>
          </ac:picMkLst>
        </pc:picChg>
        <pc:picChg chg="add mod">
          <ac:chgData name="Ainslie, Sheri" userId="bfece99b-82dd-42cd-a97c-8b504e42df34" providerId="ADAL" clId="{51A5A461-01EA-423A-B5F4-13D394DF4F32}" dt="2024-08-15T18:51:27.684" v="840" actId="1037"/>
          <ac:picMkLst>
            <pc:docMk/>
            <pc:sldMk cId="310945539" sldId="269"/>
            <ac:picMk id="28" creationId="{10E7A56D-8135-3FA7-00AE-4F2E2ABC8AFD}"/>
          </ac:picMkLst>
        </pc:picChg>
        <pc:picChg chg="add mod">
          <ac:chgData name="Ainslie, Sheri" userId="bfece99b-82dd-42cd-a97c-8b504e42df34" providerId="ADAL" clId="{51A5A461-01EA-423A-B5F4-13D394DF4F32}" dt="2024-08-15T18:51:27.684" v="840" actId="1037"/>
          <ac:picMkLst>
            <pc:docMk/>
            <pc:sldMk cId="310945539" sldId="269"/>
            <ac:picMk id="29" creationId="{23E1C8E1-AFE9-A788-1E02-82415F5860DA}"/>
          </ac:picMkLst>
        </pc:picChg>
        <pc:picChg chg="add mod">
          <ac:chgData name="Ainslie, Sheri" userId="bfece99b-82dd-42cd-a97c-8b504e42df34" providerId="ADAL" clId="{51A5A461-01EA-423A-B5F4-13D394DF4F32}" dt="2024-08-15T18:52:02.255" v="866" actId="1076"/>
          <ac:picMkLst>
            <pc:docMk/>
            <pc:sldMk cId="310945539" sldId="269"/>
            <ac:picMk id="30" creationId="{0C83366B-F2A3-52A6-E719-E1EE6B4697CA}"/>
          </ac:picMkLst>
        </pc:picChg>
        <pc:picChg chg="del">
          <ac:chgData name="Ainslie, Sheri" userId="bfece99b-82dd-42cd-a97c-8b504e42df34" providerId="ADAL" clId="{51A5A461-01EA-423A-B5F4-13D394DF4F32}" dt="2024-08-15T18:49:50.254" v="816" actId="478"/>
          <ac:picMkLst>
            <pc:docMk/>
            <pc:sldMk cId="310945539" sldId="269"/>
            <ac:picMk id="31" creationId="{96F08046-FC94-E11A-6286-1142A94EA82D}"/>
          </ac:picMkLst>
        </pc:picChg>
        <pc:picChg chg="add mod">
          <ac:chgData name="Ainslie, Sheri" userId="bfece99b-82dd-42cd-a97c-8b504e42df34" providerId="ADAL" clId="{51A5A461-01EA-423A-B5F4-13D394DF4F32}" dt="2024-08-15T18:52:02.255" v="866" actId="1076"/>
          <ac:picMkLst>
            <pc:docMk/>
            <pc:sldMk cId="310945539" sldId="269"/>
            <ac:picMk id="32" creationId="{C71401E1-80AF-7C82-EDD2-CF2BF8DD9F5F}"/>
          </ac:picMkLst>
        </pc:picChg>
        <pc:picChg chg="add mod">
          <ac:chgData name="Ainslie, Sheri" userId="bfece99b-82dd-42cd-a97c-8b504e42df34" providerId="ADAL" clId="{51A5A461-01EA-423A-B5F4-13D394DF4F32}" dt="2024-08-15T18:52:27.621" v="868" actId="1076"/>
          <ac:picMkLst>
            <pc:docMk/>
            <pc:sldMk cId="310945539" sldId="269"/>
            <ac:picMk id="33" creationId="{A0822A28-EA7D-B694-992A-F4DB2D04F71A}"/>
          </ac:picMkLst>
        </pc:picChg>
        <pc:picChg chg="add mod">
          <ac:chgData name="Ainslie, Sheri" userId="bfece99b-82dd-42cd-a97c-8b504e42df34" providerId="ADAL" clId="{51A5A461-01EA-423A-B5F4-13D394DF4F32}" dt="2024-08-15T18:52:27.621" v="868" actId="1076"/>
          <ac:picMkLst>
            <pc:docMk/>
            <pc:sldMk cId="310945539" sldId="269"/>
            <ac:picMk id="34" creationId="{F89DC1FA-F279-CE0A-659C-0993B295ED0D}"/>
          </ac:picMkLst>
        </pc:picChg>
        <pc:picChg chg="add mod">
          <ac:chgData name="Ainslie, Sheri" userId="bfece99b-82dd-42cd-a97c-8b504e42df34" providerId="ADAL" clId="{51A5A461-01EA-423A-B5F4-13D394DF4F32}" dt="2024-08-15T18:52:27.621" v="868" actId="1076"/>
          <ac:picMkLst>
            <pc:docMk/>
            <pc:sldMk cId="310945539" sldId="269"/>
            <ac:picMk id="36" creationId="{79F1F2AD-E39B-974F-7363-6E1C10AE4BD1}"/>
          </ac:picMkLst>
        </pc:picChg>
        <pc:picChg chg="add mod">
          <ac:chgData name="Ainslie, Sheri" userId="bfece99b-82dd-42cd-a97c-8b504e42df34" providerId="ADAL" clId="{51A5A461-01EA-423A-B5F4-13D394DF4F32}" dt="2024-08-15T18:52:27.621" v="868" actId="1076"/>
          <ac:picMkLst>
            <pc:docMk/>
            <pc:sldMk cId="310945539" sldId="269"/>
            <ac:picMk id="37" creationId="{02E7250B-718E-E035-95E2-3081BFF8CCEA}"/>
          </ac:picMkLst>
        </pc:picChg>
        <pc:picChg chg="mod">
          <ac:chgData name="Ainslie, Sheri" userId="bfece99b-82dd-42cd-a97c-8b504e42df34" providerId="ADAL" clId="{51A5A461-01EA-423A-B5F4-13D394DF4F32}" dt="2024-08-15T18:51:40.612" v="856" actId="1037"/>
          <ac:picMkLst>
            <pc:docMk/>
            <pc:sldMk cId="310945539" sldId="269"/>
            <ac:picMk id="38" creationId="{6CDD1863-0BBD-336E-9BE2-D2BFB3F07FCD}"/>
          </ac:picMkLst>
        </pc:picChg>
        <pc:picChg chg="add mod">
          <ac:chgData name="Ainslie, Sheri" userId="bfece99b-82dd-42cd-a97c-8b504e42df34" providerId="ADAL" clId="{51A5A461-01EA-423A-B5F4-13D394DF4F32}" dt="2024-08-15T18:52:48.677" v="870" actId="1076"/>
          <ac:picMkLst>
            <pc:docMk/>
            <pc:sldMk cId="310945539" sldId="269"/>
            <ac:picMk id="39" creationId="{DA6F6336-60D9-0880-B17D-0A23F5062554}"/>
          </ac:picMkLst>
        </pc:picChg>
        <pc:picChg chg="add mod">
          <ac:chgData name="Ainslie, Sheri" userId="bfece99b-82dd-42cd-a97c-8b504e42df34" providerId="ADAL" clId="{51A5A461-01EA-423A-B5F4-13D394DF4F32}" dt="2024-08-15T18:52:48.677" v="870" actId="1076"/>
          <ac:picMkLst>
            <pc:docMk/>
            <pc:sldMk cId="310945539" sldId="269"/>
            <ac:picMk id="40" creationId="{F22CEB4D-2206-DA9C-522C-6F17885AE9B5}"/>
          </ac:picMkLst>
        </pc:picChg>
        <pc:picChg chg="del">
          <ac:chgData name="Ainslie, Sheri" userId="bfece99b-82dd-42cd-a97c-8b504e42df34" providerId="ADAL" clId="{51A5A461-01EA-423A-B5F4-13D394DF4F32}" dt="2024-08-15T18:49:48.846" v="815" actId="478"/>
          <ac:picMkLst>
            <pc:docMk/>
            <pc:sldMk cId="310945539" sldId="269"/>
            <ac:picMk id="41" creationId="{63CA8A1E-9900-E275-D33A-F40FB46AE552}"/>
          </ac:picMkLst>
        </pc:picChg>
        <pc:picChg chg="add mod">
          <ac:chgData name="Ainslie, Sheri" userId="bfece99b-82dd-42cd-a97c-8b504e42df34" providerId="ADAL" clId="{51A5A461-01EA-423A-B5F4-13D394DF4F32}" dt="2024-08-15T18:52:48.677" v="870" actId="1076"/>
          <ac:picMkLst>
            <pc:docMk/>
            <pc:sldMk cId="310945539" sldId="269"/>
            <ac:picMk id="42" creationId="{C78486CF-E3E9-F6FC-2D9E-B82CF91C8049}"/>
          </ac:picMkLst>
        </pc:picChg>
        <pc:picChg chg="add mod">
          <ac:chgData name="Ainslie, Sheri" userId="bfece99b-82dd-42cd-a97c-8b504e42df34" providerId="ADAL" clId="{51A5A461-01EA-423A-B5F4-13D394DF4F32}" dt="2024-08-15T18:53:03.590" v="872" actId="1076"/>
          <ac:picMkLst>
            <pc:docMk/>
            <pc:sldMk cId="310945539" sldId="269"/>
            <ac:picMk id="43" creationId="{ABC59FB3-27EA-63FD-757E-5D662546B3FD}"/>
          </ac:picMkLst>
        </pc:picChg>
        <pc:picChg chg="add mod">
          <ac:chgData name="Ainslie, Sheri" userId="bfece99b-82dd-42cd-a97c-8b504e42df34" providerId="ADAL" clId="{51A5A461-01EA-423A-B5F4-13D394DF4F32}" dt="2024-08-15T18:53:03.590" v="872" actId="1076"/>
          <ac:picMkLst>
            <pc:docMk/>
            <pc:sldMk cId="310945539" sldId="269"/>
            <ac:picMk id="44" creationId="{4E6935ED-00E6-8568-4455-A35347253CA7}"/>
          </ac:picMkLst>
        </pc:picChg>
        <pc:picChg chg="del">
          <ac:chgData name="Ainslie, Sheri" userId="bfece99b-82dd-42cd-a97c-8b504e42df34" providerId="ADAL" clId="{51A5A461-01EA-423A-B5F4-13D394DF4F32}" dt="2024-08-15T18:49:56.614" v="820" actId="478"/>
          <ac:picMkLst>
            <pc:docMk/>
            <pc:sldMk cId="310945539" sldId="269"/>
            <ac:picMk id="48" creationId="{4F3C5E2A-3D43-7515-504F-5CD3DECB2A93}"/>
          </ac:picMkLst>
        </pc:picChg>
        <pc:picChg chg="mod">
          <ac:chgData name="Ainslie, Sheri" userId="bfece99b-82dd-42cd-a97c-8b504e42df34" providerId="ADAL" clId="{51A5A461-01EA-423A-B5F4-13D394DF4F32}" dt="2024-08-15T18:51:42.814" v="860" actId="1037"/>
          <ac:picMkLst>
            <pc:docMk/>
            <pc:sldMk cId="310945539" sldId="269"/>
            <ac:picMk id="50" creationId="{C14CA29F-5F61-D482-A131-85BE94A738FD}"/>
          </ac:picMkLst>
        </pc:picChg>
        <pc:picChg chg="del">
          <ac:chgData name="Ainslie, Sheri" userId="bfece99b-82dd-42cd-a97c-8b504e42df34" providerId="ADAL" clId="{51A5A461-01EA-423A-B5F4-13D394DF4F32}" dt="2024-08-15T18:49:55.308" v="819" actId="478"/>
          <ac:picMkLst>
            <pc:docMk/>
            <pc:sldMk cId="310945539" sldId="269"/>
            <ac:picMk id="51" creationId="{68046D73-3253-FB65-E5D3-7331A87C6C95}"/>
          </ac:picMkLst>
        </pc:picChg>
        <pc:picChg chg="del">
          <ac:chgData name="Ainslie, Sheri" userId="bfece99b-82dd-42cd-a97c-8b504e42df34" providerId="ADAL" clId="{51A5A461-01EA-423A-B5F4-13D394DF4F32}" dt="2024-08-15T18:49:58.372" v="821" actId="478"/>
          <ac:picMkLst>
            <pc:docMk/>
            <pc:sldMk cId="310945539" sldId="269"/>
            <ac:picMk id="54" creationId="{F0482BC7-8918-7E9C-073D-773EBA05BCFF}"/>
          </ac:picMkLst>
        </pc:picChg>
        <pc:picChg chg="del">
          <ac:chgData name="Ainslie, Sheri" userId="bfece99b-82dd-42cd-a97c-8b504e42df34" providerId="ADAL" clId="{51A5A461-01EA-423A-B5F4-13D394DF4F32}" dt="2024-08-15T18:49:44.955" v="814" actId="478"/>
          <ac:picMkLst>
            <pc:docMk/>
            <pc:sldMk cId="310945539" sldId="269"/>
            <ac:picMk id="56" creationId="{43D24F74-0B80-0A82-E26C-9B15A38FFCEA}"/>
          </ac:picMkLst>
        </pc:picChg>
        <pc:picChg chg="mod">
          <ac:chgData name="Ainslie, Sheri" userId="bfece99b-82dd-42cd-a97c-8b504e42df34" providerId="ADAL" clId="{51A5A461-01EA-423A-B5F4-13D394DF4F32}" dt="2024-08-15T18:51:45.167" v="864" actId="1037"/>
          <ac:picMkLst>
            <pc:docMk/>
            <pc:sldMk cId="310945539" sldId="269"/>
            <ac:picMk id="78" creationId="{7E434DF6-3690-DCEC-4413-54B51FA1757E}"/>
          </ac:picMkLst>
        </pc:picChg>
        <pc:picChg chg="del">
          <ac:chgData name="Ainslie, Sheri" userId="bfece99b-82dd-42cd-a97c-8b504e42df34" providerId="ADAL" clId="{51A5A461-01EA-423A-B5F4-13D394DF4F32}" dt="2024-08-15T18:50:01.557" v="823" actId="478"/>
          <ac:picMkLst>
            <pc:docMk/>
            <pc:sldMk cId="310945539" sldId="269"/>
            <ac:picMk id="80" creationId="{7DA16ED4-B04F-13C4-A78A-143531C6CEAB}"/>
          </ac:picMkLst>
        </pc:picChg>
        <pc:picChg chg="del">
          <ac:chgData name="Ainslie, Sheri" userId="bfece99b-82dd-42cd-a97c-8b504e42df34" providerId="ADAL" clId="{51A5A461-01EA-423A-B5F4-13D394DF4F32}" dt="2024-08-15T18:50:04.543" v="825" actId="478"/>
          <ac:picMkLst>
            <pc:docMk/>
            <pc:sldMk cId="310945539" sldId="269"/>
            <ac:picMk id="84" creationId="{7CA53511-FA1E-20CD-473F-53266346C1DF}"/>
          </ac:picMkLst>
        </pc:picChg>
        <pc:picChg chg="del">
          <ac:chgData name="Ainslie, Sheri" userId="bfece99b-82dd-42cd-a97c-8b504e42df34" providerId="ADAL" clId="{51A5A461-01EA-423A-B5F4-13D394DF4F32}" dt="2024-08-15T18:50:03.166" v="824" actId="478"/>
          <ac:picMkLst>
            <pc:docMk/>
            <pc:sldMk cId="310945539" sldId="269"/>
            <ac:picMk id="89" creationId="{81C3D63D-AB13-83C2-E3C0-ADFD807149FD}"/>
          </ac:picMkLst>
        </pc:picChg>
        <pc:picChg chg="del">
          <ac:chgData name="Ainslie, Sheri" userId="bfece99b-82dd-42cd-a97c-8b504e42df34" providerId="ADAL" clId="{51A5A461-01EA-423A-B5F4-13D394DF4F32}" dt="2024-08-15T18:50:14.914" v="830" actId="478"/>
          <ac:picMkLst>
            <pc:docMk/>
            <pc:sldMk cId="310945539" sldId="269"/>
            <ac:picMk id="90" creationId="{F8D1338B-1707-F5E7-420F-E743006364BF}"/>
          </ac:picMkLst>
        </pc:picChg>
        <pc:picChg chg="del">
          <ac:chgData name="Ainslie, Sheri" userId="bfece99b-82dd-42cd-a97c-8b504e42df34" providerId="ADAL" clId="{51A5A461-01EA-423A-B5F4-13D394DF4F32}" dt="2024-08-15T18:50:13.598" v="829" actId="478"/>
          <ac:picMkLst>
            <pc:docMk/>
            <pc:sldMk cId="310945539" sldId="269"/>
            <ac:picMk id="94" creationId="{F2A894CC-7639-0FA7-D40E-3F1F77C2BA13}"/>
          </ac:picMkLst>
        </pc:picChg>
        <pc:picChg chg="add del mod">
          <ac:chgData name="Ainslie, Sheri" userId="bfece99b-82dd-42cd-a97c-8b504e42df34" providerId="ADAL" clId="{51A5A461-01EA-423A-B5F4-13D394DF4F32}" dt="2024-08-15T18:53:18.609" v="878" actId="1035"/>
          <ac:picMkLst>
            <pc:docMk/>
            <pc:sldMk cId="310945539" sldId="269"/>
            <ac:picMk id="95" creationId="{8888CD36-4D91-9D93-6045-E2C22A5AE498}"/>
          </ac:picMkLst>
        </pc:picChg>
      </pc:sldChg>
      <pc:sldChg chg="addSp delSp modSp add mod modNotesTx">
        <pc:chgData name="Ainslie, Sheri" userId="bfece99b-82dd-42cd-a97c-8b504e42df34" providerId="ADAL" clId="{51A5A461-01EA-423A-B5F4-13D394DF4F32}" dt="2024-08-16T18:37:32.906" v="4011" actId="20577"/>
        <pc:sldMkLst>
          <pc:docMk/>
          <pc:sldMk cId="612408311" sldId="270"/>
        </pc:sldMkLst>
        <pc:picChg chg="add mod">
          <ac:chgData name="Ainslie, Sheri" userId="bfece99b-82dd-42cd-a97c-8b504e42df34" providerId="ADAL" clId="{51A5A461-01EA-423A-B5F4-13D394DF4F32}" dt="2024-08-15T18:54:28.710" v="897" actId="1038"/>
          <ac:picMkLst>
            <pc:docMk/>
            <pc:sldMk cId="612408311" sldId="270"/>
            <ac:picMk id="2" creationId="{9BE94137-E259-C606-08A2-88A25E4CBC51}"/>
          </ac:picMkLst>
        </pc:picChg>
        <pc:picChg chg="del">
          <ac:chgData name="Ainslie, Sheri" userId="bfece99b-82dd-42cd-a97c-8b504e42df34" providerId="ADAL" clId="{51A5A461-01EA-423A-B5F4-13D394DF4F32}" dt="2024-08-15T18:53:55.532" v="886" actId="478"/>
          <ac:picMkLst>
            <pc:docMk/>
            <pc:sldMk cId="612408311" sldId="270"/>
            <ac:picMk id="3" creationId="{52099E2C-0190-6B1E-48EF-6CA597EB1045}"/>
          </ac:picMkLst>
        </pc:picChg>
        <pc:picChg chg="del">
          <ac:chgData name="Ainslie, Sheri" userId="bfece99b-82dd-42cd-a97c-8b504e42df34" providerId="ADAL" clId="{51A5A461-01EA-423A-B5F4-13D394DF4F32}" dt="2024-08-15T18:53:56.756" v="887" actId="478"/>
          <ac:picMkLst>
            <pc:docMk/>
            <pc:sldMk cId="612408311" sldId="270"/>
            <ac:picMk id="5" creationId="{64584697-E6A3-3F7B-EFA0-42830E1CD471}"/>
          </ac:picMkLst>
        </pc:picChg>
        <pc:picChg chg="add mod">
          <ac:chgData name="Ainslie, Sheri" userId="bfece99b-82dd-42cd-a97c-8b504e42df34" providerId="ADAL" clId="{51A5A461-01EA-423A-B5F4-13D394DF4F32}" dt="2024-08-15T18:55:03.167" v="907" actId="1076"/>
          <ac:picMkLst>
            <pc:docMk/>
            <pc:sldMk cId="612408311" sldId="270"/>
            <ac:picMk id="14" creationId="{2B93E688-19D0-4E61-610C-A64726C2A0B7}"/>
          </ac:picMkLst>
        </pc:picChg>
        <pc:picChg chg="add mod">
          <ac:chgData name="Ainslie, Sheri" userId="bfece99b-82dd-42cd-a97c-8b504e42df34" providerId="ADAL" clId="{51A5A461-01EA-423A-B5F4-13D394DF4F32}" dt="2024-08-15T18:54:57.203" v="906" actId="1076"/>
          <ac:picMkLst>
            <pc:docMk/>
            <pc:sldMk cId="612408311" sldId="270"/>
            <ac:picMk id="15" creationId="{22B88AF4-0E99-16E8-367D-2996D8B15EE0}"/>
          </ac:picMkLst>
        </pc:picChg>
        <pc:picChg chg="add mod">
          <ac:chgData name="Ainslie, Sheri" userId="bfece99b-82dd-42cd-a97c-8b504e42df34" providerId="ADAL" clId="{51A5A461-01EA-423A-B5F4-13D394DF4F32}" dt="2024-08-15T18:54:53.280" v="905" actId="1076"/>
          <ac:picMkLst>
            <pc:docMk/>
            <pc:sldMk cId="612408311" sldId="270"/>
            <ac:picMk id="16" creationId="{359E06F9-33B4-1D80-9171-145C2AE79761}"/>
          </ac:picMkLst>
        </pc:picChg>
        <pc:picChg chg="add mod">
          <ac:chgData name="Ainslie, Sheri" userId="bfece99b-82dd-42cd-a97c-8b504e42df34" providerId="ADAL" clId="{51A5A461-01EA-423A-B5F4-13D394DF4F32}" dt="2024-08-15T18:54:50.358" v="904" actId="1076"/>
          <ac:picMkLst>
            <pc:docMk/>
            <pc:sldMk cId="612408311" sldId="270"/>
            <ac:picMk id="17" creationId="{ED53A047-6E60-9202-0E3D-54D3E48ACF90}"/>
          </ac:picMkLst>
        </pc:picChg>
        <pc:picChg chg="add mod">
          <ac:chgData name="Ainslie, Sheri" userId="bfece99b-82dd-42cd-a97c-8b504e42df34" providerId="ADAL" clId="{51A5A461-01EA-423A-B5F4-13D394DF4F32}" dt="2024-08-15T18:54:44.033" v="903" actId="1076"/>
          <ac:picMkLst>
            <pc:docMk/>
            <pc:sldMk cId="612408311" sldId="270"/>
            <ac:picMk id="18" creationId="{136B991C-F4CA-E729-62FE-A8D0693F901B}"/>
          </ac:picMkLst>
        </pc:picChg>
        <pc:picChg chg="del">
          <ac:chgData name="Ainslie, Sheri" userId="bfece99b-82dd-42cd-a97c-8b504e42df34" providerId="ADAL" clId="{51A5A461-01EA-423A-B5F4-13D394DF4F32}" dt="2024-08-15T18:53:58.264" v="888" actId="478"/>
          <ac:picMkLst>
            <pc:docMk/>
            <pc:sldMk cId="612408311" sldId="270"/>
            <ac:picMk id="33" creationId="{A0822A28-EA7D-B694-992A-F4DB2D04F71A}"/>
          </ac:picMkLst>
        </pc:picChg>
        <pc:picChg chg="del">
          <ac:chgData name="Ainslie, Sheri" userId="bfece99b-82dd-42cd-a97c-8b504e42df34" providerId="ADAL" clId="{51A5A461-01EA-423A-B5F4-13D394DF4F32}" dt="2024-08-15T18:53:59.693" v="889" actId="478"/>
          <ac:picMkLst>
            <pc:docMk/>
            <pc:sldMk cId="612408311" sldId="270"/>
            <ac:picMk id="39" creationId="{DA6F6336-60D9-0880-B17D-0A23F5062554}"/>
          </ac:picMkLst>
        </pc:picChg>
        <pc:picChg chg="del">
          <ac:chgData name="Ainslie, Sheri" userId="bfece99b-82dd-42cd-a97c-8b504e42df34" providerId="ADAL" clId="{51A5A461-01EA-423A-B5F4-13D394DF4F32}" dt="2024-08-15T18:54:01.734" v="890" actId="478"/>
          <ac:picMkLst>
            <pc:docMk/>
            <pc:sldMk cId="612408311" sldId="270"/>
            <ac:picMk id="43" creationId="{ABC59FB3-27EA-63FD-757E-5D662546B3FD}"/>
          </ac:picMkLst>
        </pc:picChg>
        <pc:picChg chg="del">
          <ac:chgData name="Ainslie, Sheri" userId="bfece99b-82dd-42cd-a97c-8b504e42df34" providerId="ADAL" clId="{51A5A461-01EA-423A-B5F4-13D394DF4F32}" dt="2024-08-15T18:54:03.244" v="891" actId="478"/>
          <ac:picMkLst>
            <pc:docMk/>
            <pc:sldMk cId="612408311" sldId="270"/>
            <ac:picMk id="95" creationId="{8888CD36-4D91-9D93-6045-E2C22A5AE498}"/>
          </ac:picMkLst>
        </pc:picChg>
      </pc:sldChg>
      <pc:sldChg chg="addSp delSp add del mod">
        <pc:chgData name="Ainslie, Sheri" userId="bfece99b-82dd-42cd-a97c-8b504e42df34" providerId="ADAL" clId="{51A5A461-01EA-423A-B5F4-13D394DF4F32}" dt="2024-08-15T18:53:39.009" v="882" actId="2890"/>
        <pc:sldMkLst>
          <pc:docMk/>
          <pc:sldMk cId="3445055636" sldId="270"/>
        </pc:sldMkLst>
        <pc:picChg chg="add del">
          <ac:chgData name="Ainslie, Sheri" userId="bfece99b-82dd-42cd-a97c-8b504e42df34" providerId="ADAL" clId="{51A5A461-01EA-423A-B5F4-13D394DF4F32}" dt="2024-08-15T18:53:38.159" v="881" actId="478"/>
          <ac:picMkLst>
            <pc:docMk/>
            <pc:sldMk cId="3445055636" sldId="270"/>
            <ac:picMk id="3" creationId="{52099E2C-0190-6B1E-48EF-6CA597EB1045}"/>
          </ac:picMkLst>
        </pc:picChg>
      </pc:sldChg>
      <pc:sldChg chg="addSp delSp modSp add mod modNotesTx">
        <pc:chgData name="Ainslie, Sheri" userId="bfece99b-82dd-42cd-a97c-8b504e42df34" providerId="ADAL" clId="{51A5A461-01EA-423A-B5F4-13D394DF4F32}" dt="2024-08-16T18:37:28.006" v="4005" actId="20577"/>
        <pc:sldMkLst>
          <pc:docMk/>
          <pc:sldMk cId="2582043773" sldId="271"/>
        </pc:sldMkLst>
        <pc:picChg chg="mod">
          <ac:chgData name="Ainslie, Sheri" userId="bfece99b-82dd-42cd-a97c-8b504e42df34" providerId="ADAL" clId="{51A5A461-01EA-423A-B5F4-13D394DF4F32}" dt="2024-08-15T19:04:21.035" v="1030" actId="1038"/>
          <ac:picMkLst>
            <pc:docMk/>
            <pc:sldMk cId="2582043773" sldId="271"/>
            <ac:picMk id="2" creationId="{9BE94137-E259-C606-08A2-88A25E4CBC51}"/>
          </ac:picMkLst>
        </pc:picChg>
        <pc:picChg chg="add mod">
          <ac:chgData name="Ainslie, Sheri" userId="bfece99b-82dd-42cd-a97c-8b504e42df34" providerId="ADAL" clId="{51A5A461-01EA-423A-B5F4-13D394DF4F32}" dt="2024-08-15T19:00:23.667" v="950" actId="1076"/>
          <ac:picMkLst>
            <pc:docMk/>
            <pc:sldMk cId="2582043773" sldId="271"/>
            <ac:picMk id="3" creationId="{3C851DE5-C75E-2527-F38C-C10C0907D9DF}"/>
          </ac:picMkLst>
        </pc:picChg>
        <pc:picChg chg="add mod">
          <ac:chgData name="Ainslie, Sheri" userId="bfece99b-82dd-42cd-a97c-8b504e42df34" providerId="ADAL" clId="{51A5A461-01EA-423A-B5F4-13D394DF4F32}" dt="2024-08-15T19:00:21.897" v="945" actId="1076"/>
          <ac:picMkLst>
            <pc:docMk/>
            <pc:sldMk cId="2582043773" sldId="271"/>
            <ac:picMk id="5" creationId="{CBDA8926-B774-2BA9-E142-0BBF370D2DF7}"/>
          </ac:picMkLst>
        </pc:picChg>
        <pc:picChg chg="del">
          <ac:chgData name="Ainslie, Sheri" userId="bfece99b-82dd-42cd-a97c-8b504e42df34" providerId="ADAL" clId="{51A5A461-01EA-423A-B5F4-13D394DF4F32}" dt="2024-08-15T19:00:57.691" v="957" actId="478"/>
          <ac:picMkLst>
            <pc:docMk/>
            <pc:sldMk cId="2582043773" sldId="271"/>
            <ac:picMk id="12" creationId="{C9A54F48-82ED-CD66-6A28-F6B0F7B13EC6}"/>
          </ac:picMkLst>
        </pc:picChg>
        <pc:picChg chg="del">
          <ac:chgData name="Ainslie, Sheri" userId="bfece99b-82dd-42cd-a97c-8b504e42df34" providerId="ADAL" clId="{51A5A461-01EA-423A-B5F4-13D394DF4F32}" dt="2024-08-15T19:00:54.812" v="955" actId="478"/>
          <ac:picMkLst>
            <pc:docMk/>
            <pc:sldMk cId="2582043773" sldId="271"/>
            <ac:picMk id="13" creationId="{056EDFA7-3990-0B68-E215-AB54651BD2A4}"/>
          </ac:picMkLst>
        </pc:picChg>
        <pc:picChg chg="del">
          <ac:chgData name="Ainslie, Sheri" userId="bfece99b-82dd-42cd-a97c-8b504e42df34" providerId="ADAL" clId="{51A5A461-01EA-423A-B5F4-13D394DF4F32}" dt="2024-08-15T18:55:16.506" v="909" actId="478"/>
          <ac:picMkLst>
            <pc:docMk/>
            <pc:sldMk cId="2582043773" sldId="271"/>
            <ac:picMk id="14" creationId="{2B93E688-19D0-4E61-610C-A64726C2A0B7}"/>
          </ac:picMkLst>
        </pc:picChg>
        <pc:picChg chg="del">
          <ac:chgData name="Ainslie, Sheri" userId="bfece99b-82dd-42cd-a97c-8b504e42df34" providerId="ADAL" clId="{51A5A461-01EA-423A-B5F4-13D394DF4F32}" dt="2024-08-15T18:55:18.280" v="910" actId="478"/>
          <ac:picMkLst>
            <pc:docMk/>
            <pc:sldMk cId="2582043773" sldId="271"/>
            <ac:picMk id="15" creationId="{22B88AF4-0E99-16E8-367D-2996D8B15EE0}"/>
          </ac:picMkLst>
        </pc:picChg>
        <pc:picChg chg="del">
          <ac:chgData name="Ainslie, Sheri" userId="bfece99b-82dd-42cd-a97c-8b504e42df34" providerId="ADAL" clId="{51A5A461-01EA-423A-B5F4-13D394DF4F32}" dt="2024-08-15T18:55:19.852" v="911" actId="478"/>
          <ac:picMkLst>
            <pc:docMk/>
            <pc:sldMk cId="2582043773" sldId="271"/>
            <ac:picMk id="16" creationId="{359E06F9-33B4-1D80-9171-145C2AE79761}"/>
          </ac:picMkLst>
        </pc:picChg>
        <pc:picChg chg="del">
          <ac:chgData name="Ainslie, Sheri" userId="bfece99b-82dd-42cd-a97c-8b504e42df34" providerId="ADAL" clId="{51A5A461-01EA-423A-B5F4-13D394DF4F32}" dt="2024-08-15T18:55:21.313" v="912" actId="478"/>
          <ac:picMkLst>
            <pc:docMk/>
            <pc:sldMk cId="2582043773" sldId="271"/>
            <ac:picMk id="17" creationId="{ED53A047-6E60-9202-0E3D-54D3E48ACF90}"/>
          </ac:picMkLst>
        </pc:picChg>
        <pc:picChg chg="del">
          <ac:chgData name="Ainslie, Sheri" userId="bfece99b-82dd-42cd-a97c-8b504e42df34" providerId="ADAL" clId="{51A5A461-01EA-423A-B5F4-13D394DF4F32}" dt="2024-08-15T18:55:23.029" v="913" actId="478"/>
          <ac:picMkLst>
            <pc:docMk/>
            <pc:sldMk cId="2582043773" sldId="271"/>
            <ac:picMk id="18" creationId="{136B991C-F4CA-E729-62FE-A8D0693F901B}"/>
          </ac:picMkLst>
        </pc:picChg>
        <pc:picChg chg="mod">
          <ac:chgData name="Ainslie, Sheri" userId="bfece99b-82dd-42cd-a97c-8b504e42df34" providerId="ADAL" clId="{51A5A461-01EA-423A-B5F4-13D394DF4F32}" dt="2024-08-15T19:00:19.949" v="939" actId="1076"/>
          <ac:picMkLst>
            <pc:docMk/>
            <pc:sldMk cId="2582043773" sldId="271"/>
            <ac:picMk id="23" creationId="{59043164-A35E-2352-DA86-58DC9AF45B7D}"/>
          </ac:picMkLst>
        </pc:picChg>
        <pc:picChg chg="add del mod">
          <ac:chgData name="Ainslie, Sheri" userId="bfece99b-82dd-42cd-a97c-8b504e42df34" providerId="ADAL" clId="{51A5A461-01EA-423A-B5F4-13D394DF4F32}" dt="2024-08-15T19:00:21.404" v="944" actId="1076"/>
          <ac:picMkLst>
            <pc:docMk/>
            <pc:sldMk cId="2582043773" sldId="271"/>
            <ac:picMk id="24" creationId="{5FA9DC1B-3474-287B-0264-60C5BB1B1990}"/>
          </ac:picMkLst>
        </pc:picChg>
        <pc:picChg chg="mod">
          <ac:chgData name="Ainslie, Sheri" userId="bfece99b-82dd-42cd-a97c-8b504e42df34" providerId="ADAL" clId="{51A5A461-01EA-423A-B5F4-13D394DF4F32}" dt="2024-08-15T19:00:19.330" v="937" actId="1076"/>
          <ac:picMkLst>
            <pc:docMk/>
            <pc:sldMk cId="2582043773" sldId="271"/>
            <ac:picMk id="28" creationId="{10E7A56D-8135-3FA7-00AE-4F2E2ABC8AFD}"/>
          </ac:picMkLst>
        </pc:picChg>
        <pc:picChg chg="del">
          <ac:chgData name="Ainslie, Sheri" userId="bfece99b-82dd-42cd-a97c-8b504e42df34" providerId="ADAL" clId="{51A5A461-01EA-423A-B5F4-13D394DF4F32}" dt="2024-08-15T18:55:34.521" v="914" actId="478"/>
          <ac:picMkLst>
            <pc:docMk/>
            <pc:sldMk cId="2582043773" sldId="271"/>
            <ac:picMk id="30" creationId="{0C83366B-F2A3-52A6-E719-E1EE6B4697CA}"/>
          </ac:picMkLst>
        </pc:picChg>
        <pc:picChg chg="add mod">
          <ac:chgData name="Ainslie, Sheri" userId="bfece99b-82dd-42cd-a97c-8b504e42df34" providerId="ADAL" clId="{51A5A461-01EA-423A-B5F4-13D394DF4F32}" dt="2024-08-15T19:00:20.399" v="941" actId="1076"/>
          <ac:picMkLst>
            <pc:docMk/>
            <pc:sldMk cId="2582043773" sldId="271"/>
            <ac:picMk id="31" creationId="{04A62AD0-184E-4ACC-5B8A-B9EC652B85D4}"/>
          </ac:picMkLst>
        </pc:picChg>
        <pc:picChg chg="add del mod">
          <ac:chgData name="Ainslie, Sheri" userId="bfece99b-82dd-42cd-a97c-8b504e42df34" providerId="ADAL" clId="{51A5A461-01EA-423A-B5F4-13D394DF4F32}" dt="2024-08-15T19:00:23.433" v="949" actId="1076"/>
          <ac:picMkLst>
            <pc:docMk/>
            <pc:sldMk cId="2582043773" sldId="271"/>
            <ac:picMk id="32" creationId="{C71401E1-80AF-7C82-EDD2-CF2BF8DD9F5F}"/>
          </ac:picMkLst>
        </pc:picChg>
        <pc:picChg chg="add mod">
          <ac:chgData name="Ainslie, Sheri" userId="bfece99b-82dd-42cd-a97c-8b504e42df34" providerId="ADAL" clId="{51A5A461-01EA-423A-B5F4-13D394DF4F32}" dt="2024-08-15T19:00:53.143" v="954" actId="1076"/>
          <ac:picMkLst>
            <pc:docMk/>
            <pc:sldMk cId="2582043773" sldId="271"/>
            <ac:picMk id="33" creationId="{8709A655-D8CD-9154-2120-7D1A524DB384}"/>
          </ac:picMkLst>
        </pc:picChg>
        <pc:picChg chg="del">
          <ac:chgData name="Ainslie, Sheri" userId="bfece99b-82dd-42cd-a97c-8b504e42df34" providerId="ADAL" clId="{51A5A461-01EA-423A-B5F4-13D394DF4F32}" dt="2024-08-15T19:00:58.987" v="958" actId="478"/>
          <ac:picMkLst>
            <pc:docMk/>
            <pc:sldMk cId="2582043773" sldId="271"/>
            <ac:picMk id="34" creationId="{F89DC1FA-F279-CE0A-659C-0993B295ED0D}"/>
          </ac:picMkLst>
        </pc:picChg>
        <pc:picChg chg="add del">
          <ac:chgData name="Ainslie, Sheri" userId="bfece99b-82dd-42cd-a97c-8b504e42df34" providerId="ADAL" clId="{51A5A461-01EA-423A-B5F4-13D394DF4F32}" dt="2024-08-15T19:00:56.178" v="956" actId="478"/>
          <ac:picMkLst>
            <pc:docMk/>
            <pc:sldMk cId="2582043773" sldId="271"/>
            <ac:picMk id="35" creationId="{8A54801F-009E-5FCC-7C54-60B1670D0638}"/>
          </ac:picMkLst>
        </pc:picChg>
        <pc:picChg chg="mod">
          <ac:chgData name="Ainslie, Sheri" userId="bfece99b-82dd-42cd-a97c-8b504e42df34" providerId="ADAL" clId="{51A5A461-01EA-423A-B5F4-13D394DF4F32}" dt="2024-08-15T19:00:20.178" v="940" actId="1076"/>
          <ac:picMkLst>
            <pc:docMk/>
            <pc:sldMk cId="2582043773" sldId="271"/>
            <ac:picMk id="38" creationId="{6CDD1863-0BBD-336E-9BE2-D2BFB3F07FCD}"/>
          </ac:picMkLst>
        </pc:picChg>
        <pc:picChg chg="add mod">
          <ac:chgData name="Ainslie, Sheri" userId="bfece99b-82dd-42cd-a97c-8b504e42df34" providerId="ADAL" clId="{51A5A461-01EA-423A-B5F4-13D394DF4F32}" dt="2024-08-15T19:04:27.359" v="1033" actId="1038"/>
          <ac:picMkLst>
            <pc:docMk/>
            <pc:sldMk cId="2582043773" sldId="271"/>
            <ac:picMk id="39" creationId="{649CAEFA-DE78-23BB-3087-B2E59155E42C}"/>
          </ac:picMkLst>
        </pc:picChg>
        <pc:picChg chg="del">
          <ac:chgData name="Ainslie, Sheri" userId="bfece99b-82dd-42cd-a97c-8b504e42df34" providerId="ADAL" clId="{51A5A461-01EA-423A-B5F4-13D394DF4F32}" dt="2024-08-15T19:01:00.287" v="959" actId="478"/>
          <ac:picMkLst>
            <pc:docMk/>
            <pc:sldMk cId="2582043773" sldId="271"/>
            <ac:picMk id="40" creationId="{F22CEB4D-2206-DA9C-522C-6F17885AE9B5}"/>
          </ac:picMkLst>
        </pc:picChg>
        <pc:picChg chg="add mod">
          <ac:chgData name="Ainslie, Sheri" userId="bfece99b-82dd-42cd-a97c-8b504e42df34" providerId="ADAL" clId="{51A5A461-01EA-423A-B5F4-13D394DF4F32}" dt="2024-08-15T19:04:27.359" v="1033" actId="1038"/>
          <ac:picMkLst>
            <pc:docMk/>
            <pc:sldMk cId="2582043773" sldId="271"/>
            <ac:picMk id="41" creationId="{09CBA3BA-D972-EB78-CD4F-0155B2892D87}"/>
          </ac:picMkLst>
        </pc:picChg>
        <pc:picChg chg="add mod">
          <ac:chgData name="Ainslie, Sheri" userId="bfece99b-82dd-42cd-a97c-8b504e42df34" providerId="ADAL" clId="{51A5A461-01EA-423A-B5F4-13D394DF4F32}" dt="2024-08-15T19:04:27.359" v="1033" actId="1038"/>
          <ac:picMkLst>
            <pc:docMk/>
            <pc:sldMk cId="2582043773" sldId="271"/>
            <ac:picMk id="43" creationId="{830069A1-B13E-D8B5-215D-185CE76AE014}"/>
          </ac:picMkLst>
        </pc:picChg>
        <pc:picChg chg="del">
          <ac:chgData name="Ainslie, Sheri" userId="bfece99b-82dd-42cd-a97c-8b504e42df34" providerId="ADAL" clId="{51A5A461-01EA-423A-B5F4-13D394DF4F32}" dt="2024-08-15T19:01:01.642" v="960" actId="478"/>
          <ac:picMkLst>
            <pc:docMk/>
            <pc:sldMk cId="2582043773" sldId="271"/>
            <ac:picMk id="44" creationId="{4E6935ED-00E6-8568-4455-A35347253CA7}"/>
          </ac:picMkLst>
        </pc:picChg>
        <pc:picChg chg="add mod">
          <ac:chgData name="Ainslie, Sheri" userId="bfece99b-82dd-42cd-a97c-8b504e42df34" providerId="ADAL" clId="{51A5A461-01EA-423A-B5F4-13D394DF4F32}" dt="2024-08-15T19:04:27.359" v="1033" actId="1038"/>
          <ac:picMkLst>
            <pc:docMk/>
            <pc:sldMk cId="2582043773" sldId="271"/>
            <ac:picMk id="45" creationId="{2828C9A8-A3D1-9D3D-25FD-61BAC50467F1}"/>
          </ac:picMkLst>
        </pc:picChg>
        <pc:picChg chg="add mod">
          <ac:chgData name="Ainslie, Sheri" userId="bfece99b-82dd-42cd-a97c-8b504e42df34" providerId="ADAL" clId="{51A5A461-01EA-423A-B5F4-13D394DF4F32}" dt="2024-08-15T19:04:27.359" v="1033" actId="1038"/>
          <ac:picMkLst>
            <pc:docMk/>
            <pc:sldMk cId="2582043773" sldId="271"/>
            <ac:picMk id="46" creationId="{FDB6CFE6-3E0B-E69B-82CC-C0C8951C2437}"/>
          </ac:picMkLst>
        </pc:picChg>
        <pc:picChg chg="add mod">
          <ac:chgData name="Ainslie, Sheri" userId="bfece99b-82dd-42cd-a97c-8b504e42df34" providerId="ADAL" clId="{51A5A461-01EA-423A-B5F4-13D394DF4F32}" dt="2024-08-15T19:04:27.359" v="1033" actId="1038"/>
          <ac:picMkLst>
            <pc:docMk/>
            <pc:sldMk cId="2582043773" sldId="271"/>
            <ac:picMk id="47" creationId="{97EF8C70-F13B-F035-F1DC-A549E1D97AA1}"/>
          </ac:picMkLst>
        </pc:picChg>
        <pc:picChg chg="add mod">
          <ac:chgData name="Ainslie, Sheri" userId="bfece99b-82dd-42cd-a97c-8b504e42df34" providerId="ADAL" clId="{51A5A461-01EA-423A-B5F4-13D394DF4F32}" dt="2024-08-15T19:04:21.035" v="1030" actId="1038"/>
          <ac:picMkLst>
            <pc:docMk/>
            <pc:sldMk cId="2582043773" sldId="271"/>
            <ac:picMk id="48" creationId="{100732F2-E2BB-997F-C91C-84A4094B821E}"/>
          </ac:picMkLst>
        </pc:picChg>
        <pc:picChg chg="add mod">
          <ac:chgData name="Ainslie, Sheri" userId="bfece99b-82dd-42cd-a97c-8b504e42df34" providerId="ADAL" clId="{51A5A461-01EA-423A-B5F4-13D394DF4F32}" dt="2024-08-15T19:04:21.035" v="1030" actId="1038"/>
          <ac:picMkLst>
            <pc:docMk/>
            <pc:sldMk cId="2582043773" sldId="271"/>
            <ac:picMk id="51" creationId="{BDD5B614-7495-DD76-596A-DABDBE04DECF}"/>
          </ac:picMkLst>
        </pc:picChg>
        <pc:picChg chg="add mod">
          <ac:chgData name="Ainslie, Sheri" userId="bfece99b-82dd-42cd-a97c-8b504e42df34" providerId="ADAL" clId="{51A5A461-01EA-423A-B5F4-13D394DF4F32}" dt="2024-08-15T19:04:21.035" v="1030" actId="1038"/>
          <ac:picMkLst>
            <pc:docMk/>
            <pc:sldMk cId="2582043773" sldId="271"/>
            <ac:picMk id="52" creationId="{8862AFF4-EC09-CAE8-0115-6601451F378D}"/>
          </ac:picMkLst>
        </pc:picChg>
        <pc:picChg chg="add mod">
          <ac:chgData name="Ainslie, Sheri" userId="bfece99b-82dd-42cd-a97c-8b504e42df34" providerId="ADAL" clId="{51A5A461-01EA-423A-B5F4-13D394DF4F32}" dt="2024-08-15T19:04:21.035" v="1030" actId="1038"/>
          <ac:picMkLst>
            <pc:docMk/>
            <pc:sldMk cId="2582043773" sldId="271"/>
            <ac:picMk id="53" creationId="{748ED6A1-CE20-FD23-AC26-030F92456EE5}"/>
          </ac:picMkLst>
        </pc:picChg>
        <pc:picChg chg="add mod">
          <ac:chgData name="Ainslie, Sheri" userId="bfece99b-82dd-42cd-a97c-8b504e42df34" providerId="ADAL" clId="{51A5A461-01EA-423A-B5F4-13D394DF4F32}" dt="2024-08-15T19:04:21.035" v="1030" actId="1038"/>
          <ac:picMkLst>
            <pc:docMk/>
            <pc:sldMk cId="2582043773" sldId="271"/>
            <ac:picMk id="54" creationId="{D095EBDD-0046-ABDB-7799-AA97CAA75BE9}"/>
          </ac:picMkLst>
        </pc:picChg>
        <pc:picChg chg="add del">
          <ac:chgData name="Ainslie, Sheri" userId="bfece99b-82dd-42cd-a97c-8b504e42df34" providerId="ADAL" clId="{51A5A461-01EA-423A-B5F4-13D394DF4F32}" dt="2024-08-15T19:00:24.100" v="951" actId="478"/>
          <ac:picMkLst>
            <pc:docMk/>
            <pc:sldMk cId="2582043773" sldId="271"/>
            <ac:picMk id="58" creationId="{5762AAD8-226C-8D69-A3D2-3DF68B488A61}"/>
          </ac:picMkLst>
        </pc:picChg>
      </pc:sldChg>
      <pc:sldChg chg="addSp delSp modSp add mod modNotesTx">
        <pc:chgData name="Ainslie, Sheri" userId="bfece99b-82dd-42cd-a97c-8b504e42df34" providerId="ADAL" clId="{51A5A461-01EA-423A-B5F4-13D394DF4F32}" dt="2024-08-16T18:37:22.040" v="3999" actId="20577"/>
        <pc:sldMkLst>
          <pc:docMk/>
          <pc:sldMk cId="1536923623" sldId="272"/>
        </pc:sldMkLst>
        <pc:picChg chg="mod">
          <ac:chgData name="Ainslie, Sheri" userId="bfece99b-82dd-42cd-a97c-8b504e42df34" providerId="ADAL" clId="{51A5A461-01EA-423A-B5F4-13D394DF4F32}" dt="2024-08-15T19:05:21.963" v="1065" actId="1076"/>
          <ac:picMkLst>
            <pc:docMk/>
            <pc:sldMk cId="1536923623" sldId="272"/>
            <ac:picMk id="2" creationId="{9BE94137-E259-C606-08A2-88A25E4CBC51}"/>
          </ac:picMkLst>
        </pc:picChg>
        <pc:picChg chg="add mod">
          <ac:chgData name="Ainslie, Sheri" userId="bfece99b-82dd-42cd-a97c-8b504e42df34" providerId="ADAL" clId="{51A5A461-01EA-423A-B5F4-13D394DF4F32}" dt="2024-08-15T19:05:34.695" v="1068" actId="1076"/>
          <ac:picMkLst>
            <pc:docMk/>
            <pc:sldMk cId="1536923623" sldId="272"/>
            <ac:picMk id="3" creationId="{6D992130-5A87-37DD-77AA-66AA50A68722}"/>
          </ac:picMkLst>
        </pc:picChg>
        <pc:picChg chg="add mod">
          <ac:chgData name="Ainslie, Sheri" userId="bfece99b-82dd-42cd-a97c-8b504e42df34" providerId="ADAL" clId="{51A5A461-01EA-423A-B5F4-13D394DF4F32}" dt="2024-08-15T19:05:44.705" v="1071" actId="1076"/>
          <ac:picMkLst>
            <pc:docMk/>
            <pc:sldMk cId="1536923623" sldId="272"/>
            <ac:picMk id="5" creationId="{1E458BBE-49A3-26D2-CDD4-8247D74D985B}"/>
          </ac:picMkLst>
        </pc:picChg>
        <pc:picChg chg="add mod">
          <ac:chgData name="Ainslie, Sheri" userId="bfece99b-82dd-42cd-a97c-8b504e42df34" providerId="ADAL" clId="{51A5A461-01EA-423A-B5F4-13D394DF4F32}" dt="2024-08-15T19:06:01.036" v="1074" actId="1076"/>
          <ac:picMkLst>
            <pc:docMk/>
            <pc:sldMk cId="1536923623" sldId="272"/>
            <ac:picMk id="12" creationId="{AF5761A4-4D6D-3E3E-F442-9D6156DC21E8}"/>
          </ac:picMkLst>
        </pc:picChg>
        <pc:picChg chg="add mod">
          <ac:chgData name="Ainslie, Sheri" userId="bfece99b-82dd-42cd-a97c-8b504e42df34" providerId="ADAL" clId="{51A5A461-01EA-423A-B5F4-13D394DF4F32}" dt="2024-08-15T19:06:12.088" v="1077" actId="1076"/>
          <ac:picMkLst>
            <pc:docMk/>
            <pc:sldMk cId="1536923623" sldId="272"/>
            <ac:picMk id="13" creationId="{89BE19CB-D2AB-A8E6-7462-51E6CE88DBA8}"/>
          </ac:picMkLst>
        </pc:picChg>
        <pc:picChg chg="add mod">
          <ac:chgData name="Ainslie, Sheri" userId="bfece99b-82dd-42cd-a97c-8b504e42df34" providerId="ADAL" clId="{51A5A461-01EA-423A-B5F4-13D394DF4F32}" dt="2024-08-15T19:06:18.632" v="1080" actId="1076"/>
          <ac:picMkLst>
            <pc:docMk/>
            <pc:sldMk cId="1536923623" sldId="272"/>
            <ac:picMk id="14" creationId="{51862874-2DC4-DED7-361C-4DB0952C1D15}"/>
          </ac:picMkLst>
        </pc:picChg>
        <pc:picChg chg="add mod">
          <ac:chgData name="Ainslie, Sheri" userId="bfece99b-82dd-42cd-a97c-8b504e42df34" providerId="ADAL" clId="{51A5A461-01EA-423A-B5F4-13D394DF4F32}" dt="2024-08-15T19:06:37.967" v="1082" actId="1076"/>
          <ac:picMkLst>
            <pc:docMk/>
            <pc:sldMk cId="1536923623" sldId="272"/>
            <ac:picMk id="15" creationId="{9424A930-E6CF-1AA8-C3A3-630E3318D407}"/>
          </ac:picMkLst>
        </pc:picChg>
        <pc:picChg chg="add mod">
          <ac:chgData name="Ainslie, Sheri" userId="bfece99b-82dd-42cd-a97c-8b504e42df34" providerId="ADAL" clId="{51A5A461-01EA-423A-B5F4-13D394DF4F32}" dt="2024-08-15T19:07:33.859" v="1093" actId="1076"/>
          <ac:picMkLst>
            <pc:docMk/>
            <pc:sldMk cId="1536923623" sldId="272"/>
            <ac:picMk id="16" creationId="{B897EBDB-389D-B676-7C33-4BCCA13C028C}"/>
          </ac:picMkLst>
        </pc:picChg>
        <pc:picChg chg="add mod">
          <ac:chgData name="Ainslie, Sheri" userId="bfece99b-82dd-42cd-a97c-8b504e42df34" providerId="ADAL" clId="{51A5A461-01EA-423A-B5F4-13D394DF4F32}" dt="2024-08-15T19:07:30.164" v="1092" actId="1076"/>
          <ac:picMkLst>
            <pc:docMk/>
            <pc:sldMk cId="1536923623" sldId="272"/>
            <ac:picMk id="17" creationId="{74EE4130-A344-FC0B-8BE6-561DDA8E789D}"/>
          </ac:picMkLst>
        </pc:picChg>
        <pc:picChg chg="add mod">
          <ac:chgData name="Ainslie, Sheri" userId="bfece99b-82dd-42cd-a97c-8b504e42df34" providerId="ADAL" clId="{51A5A461-01EA-423A-B5F4-13D394DF4F32}" dt="2024-08-15T19:07:18.747" v="1091" actId="1036"/>
          <ac:picMkLst>
            <pc:docMk/>
            <pc:sldMk cId="1536923623" sldId="272"/>
            <ac:picMk id="18" creationId="{25B02F7E-7497-3810-7C54-2CD7E0483726}"/>
          </ac:picMkLst>
        </pc:picChg>
        <pc:picChg chg="del">
          <ac:chgData name="Ainslie, Sheri" userId="bfece99b-82dd-42cd-a97c-8b504e42df34" providerId="ADAL" clId="{51A5A461-01EA-423A-B5F4-13D394DF4F32}" dt="2024-08-15T19:05:48.343" v="1072" actId="478"/>
          <ac:picMkLst>
            <pc:docMk/>
            <pc:sldMk cId="1536923623" sldId="272"/>
            <ac:picMk id="19" creationId="{1678FB06-047A-7636-31B0-2152EDA870FC}"/>
          </ac:picMkLst>
        </pc:picChg>
        <pc:picChg chg="add mod">
          <ac:chgData name="Ainslie, Sheri" userId="bfece99b-82dd-42cd-a97c-8b504e42df34" providerId="ADAL" clId="{51A5A461-01EA-423A-B5F4-13D394DF4F32}" dt="2024-08-15T19:06:55.636" v="1089" actId="1076"/>
          <ac:picMkLst>
            <pc:docMk/>
            <pc:sldMk cId="1536923623" sldId="272"/>
            <ac:picMk id="24" creationId="{71DA0478-3511-9502-8DA5-AAE8D9FDDA53}"/>
          </ac:picMkLst>
        </pc:picChg>
        <pc:picChg chg="del">
          <ac:chgData name="Ainslie, Sheri" userId="bfece99b-82dd-42cd-a97c-8b504e42df34" providerId="ADAL" clId="{51A5A461-01EA-423A-B5F4-13D394DF4F32}" dt="2024-08-15T19:05:39.044" v="1069" actId="478"/>
          <ac:picMkLst>
            <pc:docMk/>
            <pc:sldMk cId="1536923623" sldId="272"/>
            <ac:picMk id="29" creationId="{23E1C8E1-AFE9-A788-1E02-82415F5860DA}"/>
          </ac:picMkLst>
        </pc:picChg>
        <pc:picChg chg="add mod">
          <ac:chgData name="Ainslie, Sheri" userId="bfece99b-82dd-42cd-a97c-8b504e42df34" providerId="ADAL" clId="{51A5A461-01EA-423A-B5F4-13D394DF4F32}" dt="2024-08-15T19:06:47.126" v="1088" actId="1076"/>
          <ac:picMkLst>
            <pc:docMk/>
            <pc:sldMk cId="1536923623" sldId="272"/>
            <ac:picMk id="30" creationId="{A80F5718-F1CC-D52D-043E-E9A0D15DEE67}"/>
          </ac:picMkLst>
        </pc:picChg>
        <pc:picChg chg="del">
          <ac:chgData name="Ainslie, Sheri" userId="bfece99b-82dd-42cd-a97c-8b504e42df34" providerId="ADAL" clId="{51A5A461-01EA-423A-B5F4-13D394DF4F32}" dt="2024-08-15T19:05:26.278" v="1066" actId="478"/>
          <ac:picMkLst>
            <pc:docMk/>
            <pc:sldMk cId="1536923623" sldId="272"/>
            <ac:picMk id="38" creationId="{6CDD1863-0BBD-336E-9BE2-D2BFB3F07FCD}"/>
          </ac:picMkLst>
        </pc:picChg>
        <pc:picChg chg="mod">
          <ac:chgData name="Ainslie, Sheri" userId="bfece99b-82dd-42cd-a97c-8b504e42df34" providerId="ADAL" clId="{51A5A461-01EA-423A-B5F4-13D394DF4F32}" dt="2024-08-15T19:05:11.643" v="1063" actId="1038"/>
          <ac:picMkLst>
            <pc:docMk/>
            <pc:sldMk cId="1536923623" sldId="272"/>
            <ac:picMk id="39" creationId="{649CAEFA-DE78-23BB-3087-B2E59155E42C}"/>
          </ac:picMkLst>
        </pc:picChg>
        <pc:picChg chg="mod">
          <ac:chgData name="Ainslie, Sheri" userId="bfece99b-82dd-42cd-a97c-8b504e42df34" providerId="ADAL" clId="{51A5A461-01EA-423A-B5F4-13D394DF4F32}" dt="2024-08-15T19:05:11.643" v="1063" actId="1038"/>
          <ac:picMkLst>
            <pc:docMk/>
            <pc:sldMk cId="1536923623" sldId="272"/>
            <ac:picMk id="41" creationId="{09CBA3BA-D972-EB78-CD4F-0155B2892D87}"/>
          </ac:picMkLst>
        </pc:picChg>
        <pc:picChg chg="del">
          <ac:chgData name="Ainslie, Sheri" userId="bfece99b-82dd-42cd-a97c-8b504e42df34" providerId="ADAL" clId="{51A5A461-01EA-423A-B5F4-13D394DF4F32}" dt="2024-08-15T19:06:14.317" v="1078" actId="478"/>
          <ac:picMkLst>
            <pc:docMk/>
            <pc:sldMk cId="1536923623" sldId="272"/>
            <ac:picMk id="42" creationId="{C78486CF-E3E9-F6FC-2D9E-B82CF91C8049}"/>
          </ac:picMkLst>
        </pc:picChg>
        <pc:picChg chg="mod">
          <ac:chgData name="Ainslie, Sheri" userId="bfece99b-82dd-42cd-a97c-8b504e42df34" providerId="ADAL" clId="{51A5A461-01EA-423A-B5F4-13D394DF4F32}" dt="2024-08-15T19:05:11.643" v="1063" actId="1038"/>
          <ac:picMkLst>
            <pc:docMk/>
            <pc:sldMk cId="1536923623" sldId="272"/>
            <ac:picMk id="43" creationId="{830069A1-B13E-D8B5-215D-185CE76AE014}"/>
          </ac:picMkLst>
        </pc:picChg>
        <pc:picChg chg="mod">
          <ac:chgData name="Ainslie, Sheri" userId="bfece99b-82dd-42cd-a97c-8b504e42df34" providerId="ADAL" clId="{51A5A461-01EA-423A-B5F4-13D394DF4F32}" dt="2024-08-15T19:05:11.643" v="1063" actId="1038"/>
          <ac:picMkLst>
            <pc:docMk/>
            <pc:sldMk cId="1536923623" sldId="272"/>
            <ac:picMk id="45" creationId="{2828C9A8-A3D1-9D3D-25FD-61BAC50467F1}"/>
          </ac:picMkLst>
        </pc:picChg>
        <pc:picChg chg="mod">
          <ac:chgData name="Ainslie, Sheri" userId="bfece99b-82dd-42cd-a97c-8b504e42df34" providerId="ADAL" clId="{51A5A461-01EA-423A-B5F4-13D394DF4F32}" dt="2024-08-15T19:05:11.643" v="1063" actId="1038"/>
          <ac:picMkLst>
            <pc:docMk/>
            <pc:sldMk cId="1536923623" sldId="272"/>
            <ac:picMk id="46" creationId="{FDB6CFE6-3E0B-E69B-82CC-C0C8951C2437}"/>
          </ac:picMkLst>
        </pc:picChg>
        <pc:picChg chg="mod">
          <ac:chgData name="Ainslie, Sheri" userId="bfece99b-82dd-42cd-a97c-8b504e42df34" providerId="ADAL" clId="{51A5A461-01EA-423A-B5F4-13D394DF4F32}" dt="2024-08-15T19:05:11.643" v="1063" actId="1038"/>
          <ac:picMkLst>
            <pc:docMk/>
            <pc:sldMk cId="1536923623" sldId="272"/>
            <ac:picMk id="47" creationId="{97EF8C70-F13B-F035-F1DC-A549E1D97AA1}"/>
          </ac:picMkLst>
        </pc:picChg>
        <pc:picChg chg="del">
          <ac:chgData name="Ainslie, Sheri" userId="bfece99b-82dd-42cd-a97c-8b504e42df34" providerId="ADAL" clId="{51A5A461-01EA-423A-B5F4-13D394DF4F32}" dt="2024-08-15T19:05:03.953" v="1037" actId="478"/>
          <ac:picMkLst>
            <pc:docMk/>
            <pc:sldMk cId="1536923623" sldId="272"/>
            <ac:picMk id="48" creationId="{100732F2-E2BB-997F-C91C-84A4094B821E}"/>
          </ac:picMkLst>
        </pc:picChg>
        <pc:picChg chg="del">
          <ac:chgData name="Ainslie, Sheri" userId="bfece99b-82dd-42cd-a97c-8b504e42df34" providerId="ADAL" clId="{51A5A461-01EA-423A-B5F4-13D394DF4F32}" dt="2024-08-15T19:05:03.953" v="1037" actId="478"/>
          <ac:picMkLst>
            <pc:docMk/>
            <pc:sldMk cId="1536923623" sldId="272"/>
            <ac:picMk id="51" creationId="{BDD5B614-7495-DD76-596A-DABDBE04DECF}"/>
          </ac:picMkLst>
        </pc:picChg>
        <pc:picChg chg="del">
          <ac:chgData name="Ainslie, Sheri" userId="bfece99b-82dd-42cd-a97c-8b504e42df34" providerId="ADAL" clId="{51A5A461-01EA-423A-B5F4-13D394DF4F32}" dt="2024-08-15T19:05:03.953" v="1037" actId="478"/>
          <ac:picMkLst>
            <pc:docMk/>
            <pc:sldMk cId="1536923623" sldId="272"/>
            <ac:picMk id="52" creationId="{8862AFF4-EC09-CAE8-0115-6601451F378D}"/>
          </ac:picMkLst>
        </pc:picChg>
        <pc:picChg chg="del">
          <ac:chgData name="Ainslie, Sheri" userId="bfece99b-82dd-42cd-a97c-8b504e42df34" providerId="ADAL" clId="{51A5A461-01EA-423A-B5F4-13D394DF4F32}" dt="2024-08-15T19:05:03.953" v="1037" actId="478"/>
          <ac:picMkLst>
            <pc:docMk/>
            <pc:sldMk cId="1536923623" sldId="272"/>
            <ac:picMk id="53" creationId="{748ED6A1-CE20-FD23-AC26-030F92456EE5}"/>
          </ac:picMkLst>
        </pc:picChg>
        <pc:picChg chg="del">
          <ac:chgData name="Ainslie, Sheri" userId="bfece99b-82dd-42cd-a97c-8b504e42df34" providerId="ADAL" clId="{51A5A461-01EA-423A-B5F4-13D394DF4F32}" dt="2024-08-15T19:05:00.406" v="1036" actId="478"/>
          <ac:picMkLst>
            <pc:docMk/>
            <pc:sldMk cId="1536923623" sldId="272"/>
            <ac:picMk id="54" creationId="{D095EBDD-0046-ABDB-7799-AA97CAA75BE9}"/>
          </ac:picMkLst>
        </pc:picChg>
        <pc:picChg chg="del">
          <ac:chgData name="Ainslie, Sheri" userId="bfece99b-82dd-42cd-a97c-8b504e42df34" providerId="ADAL" clId="{51A5A461-01EA-423A-B5F4-13D394DF4F32}" dt="2024-08-15T19:05:17.494" v="1064" actId="478"/>
          <ac:picMkLst>
            <pc:docMk/>
            <pc:sldMk cId="1536923623" sldId="272"/>
            <ac:picMk id="58" creationId="{5762AAD8-226C-8D69-A3D2-3DF68B488A61}"/>
          </ac:picMkLst>
        </pc:picChg>
        <pc:picChg chg="del">
          <ac:chgData name="Ainslie, Sheri" userId="bfece99b-82dd-42cd-a97c-8b504e42df34" providerId="ADAL" clId="{51A5A461-01EA-423A-B5F4-13D394DF4F32}" dt="2024-08-15T19:06:07.031" v="1075" actId="478"/>
          <ac:picMkLst>
            <pc:docMk/>
            <pc:sldMk cId="1536923623" sldId="272"/>
            <ac:picMk id="87" creationId="{7C785AA2-F6DF-0370-2021-7495293A9BD9}"/>
          </ac:picMkLst>
        </pc:picChg>
      </pc:sldChg>
      <pc:sldChg chg="add del">
        <pc:chgData name="Ainslie, Sheri" userId="bfece99b-82dd-42cd-a97c-8b504e42df34" providerId="ADAL" clId="{51A5A461-01EA-423A-B5F4-13D394DF4F32}" dt="2024-08-15T19:10:21.502" v="1140" actId="2696"/>
        <pc:sldMkLst>
          <pc:docMk/>
          <pc:sldMk cId="3783040490" sldId="273"/>
        </pc:sldMkLst>
      </pc:sldChg>
      <pc:sldChg chg="addSp delSp modSp add mod ord modNotesTx">
        <pc:chgData name="Ainslie, Sheri" userId="bfece99b-82dd-42cd-a97c-8b504e42df34" providerId="ADAL" clId="{51A5A461-01EA-423A-B5F4-13D394DF4F32}" dt="2024-08-16T18:37:15.870" v="3993" actId="20577"/>
        <pc:sldMkLst>
          <pc:docMk/>
          <pc:sldMk cId="3980845707" sldId="274"/>
        </pc:sldMkLst>
        <pc:picChg chg="del">
          <ac:chgData name="Ainslie, Sheri" userId="bfece99b-82dd-42cd-a97c-8b504e42df34" providerId="ADAL" clId="{51A5A461-01EA-423A-B5F4-13D394DF4F32}" dt="2024-08-15T19:12:57.490" v="1179" actId="478"/>
          <ac:picMkLst>
            <pc:docMk/>
            <pc:sldMk cId="3980845707" sldId="274"/>
            <ac:picMk id="12" creationId="{AF5761A4-4D6D-3E3E-F442-9D6156DC21E8}"/>
          </ac:picMkLst>
        </pc:picChg>
        <pc:picChg chg="mod">
          <ac:chgData name="Ainslie, Sheri" userId="bfece99b-82dd-42cd-a97c-8b504e42df34" providerId="ADAL" clId="{51A5A461-01EA-423A-B5F4-13D394DF4F32}" dt="2024-08-15T19:08:35.347" v="1132" actId="1037"/>
          <ac:picMkLst>
            <pc:docMk/>
            <pc:sldMk cId="3980845707" sldId="274"/>
            <ac:picMk id="15" creationId="{9424A930-E6CF-1AA8-C3A3-630E3318D407}"/>
          </ac:picMkLst>
        </pc:picChg>
        <pc:picChg chg="mod">
          <ac:chgData name="Ainslie, Sheri" userId="bfece99b-82dd-42cd-a97c-8b504e42df34" providerId="ADAL" clId="{51A5A461-01EA-423A-B5F4-13D394DF4F32}" dt="2024-08-15T19:08:35.347" v="1132" actId="1037"/>
          <ac:picMkLst>
            <pc:docMk/>
            <pc:sldMk cId="3980845707" sldId="274"/>
            <ac:picMk id="16" creationId="{B897EBDB-389D-B676-7C33-4BCCA13C028C}"/>
          </ac:picMkLst>
        </pc:picChg>
        <pc:picChg chg="mod">
          <ac:chgData name="Ainslie, Sheri" userId="bfece99b-82dd-42cd-a97c-8b504e42df34" providerId="ADAL" clId="{51A5A461-01EA-423A-B5F4-13D394DF4F32}" dt="2024-08-15T19:08:35.347" v="1132" actId="1037"/>
          <ac:picMkLst>
            <pc:docMk/>
            <pc:sldMk cId="3980845707" sldId="274"/>
            <ac:picMk id="17" creationId="{74EE4130-A344-FC0B-8BE6-561DDA8E789D}"/>
          </ac:picMkLst>
        </pc:picChg>
        <pc:picChg chg="mod">
          <ac:chgData name="Ainslie, Sheri" userId="bfece99b-82dd-42cd-a97c-8b504e42df34" providerId="ADAL" clId="{51A5A461-01EA-423A-B5F4-13D394DF4F32}" dt="2024-08-15T19:08:35.347" v="1132" actId="1037"/>
          <ac:picMkLst>
            <pc:docMk/>
            <pc:sldMk cId="3980845707" sldId="274"/>
            <ac:picMk id="18" creationId="{25B02F7E-7497-3810-7C54-2CD7E0483726}"/>
          </ac:picMkLst>
        </pc:picChg>
        <pc:picChg chg="add mod">
          <ac:chgData name="Ainslie, Sheri" userId="bfece99b-82dd-42cd-a97c-8b504e42df34" providerId="ADAL" clId="{51A5A461-01EA-423A-B5F4-13D394DF4F32}" dt="2024-08-15T19:08:57.910" v="1138" actId="1036"/>
          <ac:picMkLst>
            <pc:docMk/>
            <pc:sldMk cId="3980845707" sldId="274"/>
            <ac:picMk id="19" creationId="{A59A531C-1E38-EEE2-B6A8-ABDA67906926}"/>
          </ac:picMkLst>
        </pc:picChg>
        <pc:picChg chg="del">
          <ac:chgData name="Ainslie, Sheri" userId="bfece99b-82dd-42cd-a97c-8b504e42df34" providerId="ADAL" clId="{51A5A461-01EA-423A-B5F4-13D394DF4F32}" dt="2024-08-15T19:11:19.843" v="1141" actId="478"/>
          <ac:picMkLst>
            <pc:docMk/>
            <pc:sldMk cId="3980845707" sldId="274"/>
            <ac:picMk id="21" creationId="{09AFC13B-3DBE-6F75-1EC5-FE1058C7ABCA}"/>
          </ac:picMkLst>
        </pc:picChg>
        <pc:picChg chg="del">
          <ac:chgData name="Ainslie, Sheri" userId="bfece99b-82dd-42cd-a97c-8b504e42df34" providerId="ADAL" clId="{51A5A461-01EA-423A-B5F4-13D394DF4F32}" dt="2024-08-15T19:13:39.563" v="1186" actId="478"/>
          <ac:picMkLst>
            <pc:docMk/>
            <pc:sldMk cId="3980845707" sldId="274"/>
            <ac:picMk id="22" creationId="{19211C0A-B050-8826-7EDB-95EF0082FF04}"/>
          </ac:picMkLst>
        </pc:picChg>
        <pc:picChg chg="mod">
          <ac:chgData name="Ainslie, Sheri" userId="bfece99b-82dd-42cd-a97c-8b504e42df34" providerId="ADAL" clId="{51A5A461-01EA-423A-B5F4-13D394DF4F32}" dt="2024-08-15T19:08:35.347" v="1132" actId="1037"/>
          <ac:picMkLst>
            <pc:docMk/>
            <pc:sldMk cId="3980845707" sldId="274"/>
            <ac:picMk id="24" creationId="{71DA0478-3511-9502-8DA5-AAE8D9FDDA53}"/>
          </ac:picMkLst>
        </pc:picChg>
        <pc:picChg chg="add del">
          <ac:chgData name="Ainslie, Sheri" userId="bfece99b-82dd-42cd-a97c-8b504e42df34" providerId="ADAL" clId="{51A5A461-01EA-423A-B5F4-13D394DF4F32}" dt="2024-08-15T19:12:54.859" v="1178" actId="478"/>
          <ac:picMkLst>
            <pc:docMk/>
            <pc:sldMk cId="3980845707" sldId="274"/>
            <ac:picMk id="26" creationId="{E4D761E9-A8C8-0956-893F-B4F691C68014}"/>
          </ac:picMkLst>
        </pc:picChg>
        <pc:picChg chg="del">
          <ac:chgData name="Ainslie, Sheri" userId="bfece99b-82dd-42cd-a97c-8b504e42df34" providerId="ADAL" clId="{51A5A461-01EA-423A-B5F4-13D394DF4F32}" dt="2024-08-15T19:11:44.444" v="1150" actId="478"/>
          <ac:picMkLst>
            <pc:docMk/>
            <pc:sldMk cId="3980845707" sldId="274"/>
            <ac:picMk id="28" creationId="{10E7A56D-8135-3FA7-00AE-4F2E2ABC8AFD}"/>
          </ac:picMkLst>
        </pc:picChg>
        <pc:picChg chg="add mod">
          <ac:chgData name="Ainslie, Sheri" userId="bfece99b-82dd-42cd-a97c-8b504e42df34" providerId="ADAL" clId="{51A5A461-01EA-423A-B5F4-13D394DF4F32}" dt="2024-08-15T19:08:57.910" v="1138" actId="1036"/>
          <ac:picMkLst>
            <pc:docMk/>
            <pc:sldMk cId="3980845707" sldId="274"/>
            <ac:picMk id="29" creationId="{9F58E2BE-3A49-4399-B98D-60E2F40921BC}"/>
          </ac:picMkLst>
        </pc:picChg>
        <pc:picChg chg="mod">
          <ac:chgData name="Ainslie, Sheri" userId="bfece99b-82dd-42cd-a97c-8b504e42df34" providerId="ADAL" clId="{51A5A461-01EA-423A-B5F4-13D394DF4F32}" dt="2024-08-15T19:08:35.347" v="1132" actId="1037"/>
          <ac:picMkLst>
            <pc:docMk/>
            <pc:sldMk cId="3980845707" sldId="274"/>
            <ac:picMk id="30" creationId="{A80F5718-F1CC-D52D-043E-E9A0D15DEE67}"/>
          </ac:picMkLst>
        </pc:picChg>
        <pc:picChg chg="add mod">
          <ac:chgData name="Ainslie, Sheri" userId="bfece99b-82dd-42cd-a97c-8b504e42df34" providerId="ADAL" clId="{51A5A461-01EA-423A-B5F4-13D394DF4F32}" dt="2024-08-15T19:08:57.910" v="1138" actId="1036"/>
          <ac:picMkLst>
            <pc:docMk/>
            <pc:sldMk cId="3980845707" sldId="274"/>
            <ac:picMk id="31" creationId="{51AEC540-6D35-7644-5F42-E5450D32F4B5}"/>
          </ac:picMkLst>
        </pc:picChg>
        <pc:picChg chg="add mod">
          <ac:chgData name="Ainslie, Sheri" userId="bfece99b-82dd-42cd-a97c-8b504e42df34" providerId="ADAL" clId="{51A5A461-01EA-423A-B5F4-13D394DF4F32}" dt="2024-08-15T19:08:57.910" v="1138" actId="1036"/>
          <ac:picMkLst>
            <pc:docMk/>
            <pc:sldMk cId="3980845707" sldId="274"/>
            <ac:picMk id="34" creationId="{91B563ED-9AF5-9E19-7043-8EDA1641EECE}"/>
          </ac:picMkLst>
        </pc:picChg>
        <pc:picChg chg="add mod">
          <ac:chgData name="Ainslie, Sheri" userId="bfece99b-82dd-42cd-a97c-8b504e42df34" providerId="ADAL" clId="{51A5A461-01EA-423A-B5F4-13D394DF4F32}" dt="2024-08-15T19:08:57.910" v="1138" actId="1036"/>
          <ac:picMkLst>
            <pc:docMk/>
            <pc:sldMk cId="3980845707" sldId="274"/>
            <ac:picMk id="35" creationId="{50EECD35-9875-B61D-5960-7BDADFFA9231}"/>
          </ac:picMkLst>
        </pc:picChg>
        <pc:picChg chg="add mod">
          <ac:chgData name="Ainslie, Sheri" userId="bfece99b-82dd-42cd-a97c-8b504e42df34" providerId="ADAL" clId="{51A5A461-01EA-423A-B5F4-13D394DF4F32}" dt="2024-08-15T19:08:57.910" v="1138" actId="1036"/>
          <ac:picMkLst>
            <pc:docMk/>
            <pc:sldMk cId="3980845707" sldId="274"/>
            <ac:picMk id="38" creationId="{0F8E4EE8-1754-34FF-7D91-AB1D0CA49972}"/>
          </ac:picMkLst>
        </pc:picChg>
        <pc:picChg chg="del">
          <ac:chgData name="Ainslie, Sheri" userId="bfece99b-82dd-42cd-a97c-8b504e42df34" providerId="ADAL" clId="{51A5A461-01EA-423A-B5F4-13D394DF4F32}" dt="2024-08-15T19:08:25.104" v="1098" actId="478"/>
          <ac:picMkLst>
            <pc:docMk/>
            <pc:sldMk cId="3980845707" sldId="274"/>
            <ac:picMk id="39" creationId="{649CAEFA-DE78-23BB-3087-B2E59155E42C}"/>
          </ac:picMkLst>
        </pc:picChg>
        <pc:picChg chg="add mod">
          <ac:chgData name="Ainslie, Sheri" userId="bfece99b-82dd-42cd-a97c-8b504e42df34" providerId="ADAL" clId="{51A5A461-01EA-423A-B5F4-13D394DF4F32}" dt="2024-08-15T19:11:39.452" v="1149" actId="1035"/>
          <ac:picMkLst>
            <pc:docMk/>
            <pc:sldMk cId="3980845707" sldId="274"/>
            <ac:picMk id="40" creationId="{3E4E31C4-B6C9-27F4-7193-2145F21FDAE4}"/>
          </ac:picMkLst>
        </pc:picChg>
        <pc:picChg chg="del">
          <ac:chgData name="Ainslie, Sheri" userId="bfece99b-82dd-42cd-a97c-8b504e42df34" providerId="ADAL" clId="{51A5A461-01EA-423A-B5F4-13D394DF4F32}" dt="2024-08-15T19:08:25.104" v="1098" actId="478"/>
          <ac:picMkLst>
            <pc:docMk/>
            <pc:sldMk cId="3980845707" sldId="274"/>
            <ac:picMk id="41" creationId="{09CBA3BA-D972-EB78-CD4F-0155B2892D87}"/>
          </ac:picMkLst>
        </pc:picChg>
        <pc:picChg chg="add mod">
          <ac:chgData name="Ainslie, Sheri" userId="bfece99b-82dd-42cd-a97c-8b504e42df34" providerId="ADAL" clId="{51A5A461-01EA-423A-B5F4-13D394DF4F32}" dt="2024-08-15T19:11:48.956" v="1153" actId="1036"/>
          <ac:picMkLst>
            <pc:docMk/>
            <pc:sldMk cId="3980845707" sldId="274"/>
            <ac:picMk id="42" creationId="{22488A3D-5F56-4052-A4CD-CCE3A9D882CA}"/>
          </ac:picMkLst>
        </pc:picChg>
        <pc:picChg chg="del">
          <ac:chgData name="Ainslie, Sheri" userId="bfece99b-82dd-42cd-a97c-8b504e42df34" providerId="ADAL" clId="{51A5A461-01EA-423A-B5F4-13D394DF4F32}" dt="2024-08-15T19:08:25.104" v="1098" actId="478"/>
          <ac:picMkLst>
            <pc:docMk/>
            <pc:sldMk cId="3980845707" sldId="274"/>
            <ac:picMk id="43" creationId="{830069A1-B13E-D8B5-215D-185CE76AE014}"/>
          </ac:picMkLst>
        </pc:picChg>
        <pc:picChg chg="add mod">
          <ac:chgData name="Ainslie, Sheri" userId="bfece99b-82dd-42cd-a97c-8b504e42df34" providerId="ADAL" clId="{51A5A461-01EA-423A-B5F4-13D394DF4F32}" dt="2024-08-15T19:12:13.659" v="1165" actId="1035"/>
          <ac:picMkLst>
            <pc:docMk/>
            <pc:sldMk cId="3980845707" sldId="274"/>
            <ac:picMk id="44" creationId="{10F91172-E572-AEF3-FBF1-3D894F0CB5EC}"/>
          </ac:picMkLst>
        </pc:picChg>
        <pc:picChg chg="del">
          <ac:chgData name="Ainslie, Sheri" userId="bfece99b-82dd-42cd-a97c-8b504e42df34" providerId="ADAL" clId="{51A5A461-01EA-423A-B5F4-13D394DF4F32}" dt="2024-08-15T19:08:25.104" v="1098" actId="478"/>
          <ac:picMkLst>
            <pc:docMk/>
            <pc:sldMk cId="3980845707" sldId="274"/>
            <ac:picMk id="45" creationId="{2828C9A8-A3D1-9D3D-25FD-61BAC50467F1}"/>
          </ac:picMkLst>
        </pc:picChg>
        <pc:picChg chg="del">
          <ac:chgData name="Ainslie, Sheri" userId="bfece99b-82dd-42cd-a97c-8b504e42df34" providerId="ADAL" clId="{51A5A461-01EA-423A-B5F4-13D394DF4F32}" dt="2024-08-15T19:08:25.104" v="1098" actId="478"/>
          <ac:picMkLst>
            <pc:docMk/>
            <pc:sldMk cId="3980845707" sldId="274"/>
            <ac:picMk id="46" creationId="{FDB6CFE6-3E0B-E69B-82CC-C0C8951C2437}"/>
          </ac:picMkLst>
        </pc:picChg>
        <pc:picChg chg="del">
          <ac:chgData name="Ainslie, Sheri" userId="bfece99b-82dd-42cd-a97c-8b504e42df34" providerId="ADAL" clId="{51A5A461-01EA-423A-B5F4-13D394DF4F32}" dt="2024-08-15T19:08:25.104" v="1098" actId="478"/>
          <ac:picMkLst>
            <pc:docMk/>
            <pc:sldMk cId="3980845707" sldId="274"/>
            <ac:picMk id="47" creationId="{97EF8C70-F13B-F035-F1DC-A549E1D97AA1}"/>
          </ac:picMkLst>
        </pc:picChg>
        <pc:picChg chg="add mod">
          <ac:chgData name="Ainslie, Sheri" userId="bfece99b-82dd-42cd-a97c-8b504e42df34" providerId="ADAL" clId="{51A5A461-01EA-423A-B5F4-13D394DF4F32}" dt="2024-08-15T19:12:52.666" v="1177" actId="1076"/>
          <ac:picMkLst>
            <pc:docMk/>
            <pc:sldMk cId="3980845707" sldId="274"/>
            <ac:picMk id="48" creationId="{71849DC6-27B6-7FF7-4B6C-88860296C60A}"/>
          </ac:picMkLst>
        </pc:picChg>
        <pc:picChg chg="del">
          <ac:chgData name="Ainslie, Sheri" userId="bfece99b-82dd-42cd-a97c-8b504e42df34" providerId="ADAL" clId="{51A5A461-01EA-423A-B5F4-13D394DF4F32}" dt="2024-08-15T19:11:54.571" v="1154" actId="478"/>
          <ac:picMkLst>
            <pc:docMk/>
            <pc:sldMk cId="3980845707" sldId="274"/>
            <ac:picMk id="50" creationId="{C14CA29F-5F61-D482-A131-85BE94A738FD}"/>
          </ac:picMkLst>
        </pc:picChg>
        <pc:picChg chg="add mod">
          <ac:chgData name="Ainslie, Sheri" userId="bfece99b-82dd-42cd-a97c-8b504e42df34" providerId="ADAL" clId="{51A5A461-01EA-423A-B5F4-13D394DF4F32}" dt="2024-08-15T19:13:02.356" v="1181" actId="1076"/>
          <ac:picMkLst>
            <pc:docMk/>
            <pc:sldMk cId="3980845707" sldId="274"/>
            <ac:picMk id="51" creationId="{1F2CDD64-2A7A-59E8-F22A-943F034A30AB}"/>
          </ac:picMkLst>
        </pc:picChg>
        <pc:picChg chg="add mod">
          <ac:chgData name="Ainslie, Sheri" userId="bfece99b-82dd-42cd-a97c-8b504e42df34" providerId="ADAL" clId="{51A5A461-01EA-423A-B5F4-13D394DF4F32}" dt="2024-08-15T19:13:33.535" v="1185" actId="1035"/>
          <ac:picMkLst>
            <pc:docMk/>
            <pc:sldMk cId="3980845707" sldId="274"/>
            <ac:picMk id="52" creationId="{7172F093-7A4C-8480-0730-D6CC31FA6874}"/>
          </ac:picMkLst>
        </pc:picChg>
        <pc:picChg chg="add mod">
          <ac:chgData name="Ainslie, Sheri" userId="bfece99b-82dd-42cd-a97c-8b504e42df34" providerId="ADAL" clId="{51A5A461-01EA-423A-B5F4-13D394DF4F32}" dt="2024-08-15T19:14:02.872" v="1195" actId="1035"/>
          <ac:picMkLst>
            <pc:docMk/>
            <pc:sldMk cId="3980845707" sldId="274"/>
            <ac:picMk id="53" creationId="{BA24AF17-D89C-C4CF-9905-FE9A2116D41D}"/>
          </ac:picMkLst>
        </pc:picChg>
        <pc:picChg chg="del">
          <ac:chgData name="Ainslie, Sheri" userId="bfece99b-82dd-42cd-a97c-8b504e42df34" providerId="ADAL" clId="{51A5A461-01EA-423A-B5F4-13D394DF4F32}" dt="2024-08-15T19:13:23.875" v="1182" actId="478"/>
          <ac:picMkLst>
            <pc:docMk/>
            <pc:sldMk cId="3980845707" sldId="274"/>
            <ac:picMk id="86" creationId="{ABC20554-63A9-913C-73F2-964635DD5496}"/>
          </ac:picMkLst>
        </pc:picChg>
      </pc:sldChg>
      <pc:sldChg chg="addSp delSp modSp add mod modNotesTx">
        <pc:chgData name="Ainslie, Sheri" userId="bfece99b-82dd-42cd-a97c-8b504e42df34" providerId="ADAL" clId="{51A5A461-01EA-423A-B5F4-13D394DF4F32}" dt="2024-08-15T22:57:57.872" v="1957" actId="20577"/>
        <pc:sldMkLst>
          <pc:docMk/>
          <pc:sldMk cId="3337339589" sldId="275"/>
        </pc:sldMkLst>
        <pc:picChg chg="del">
          <ac:chgData name="Ainslie, Sheri" userId="bfece99b-82dd-42cd-a97c-8b504e42df34" providerId="ADAL" clId="{51A5A461-01EA-423A-B5F4-13D394DF4F32}" dt="2024-08-15T19:15:01.272" v="1228" actId="478"/>
          <ac:picMkLst>
            <pc:docMk/>
            <pc:sldMk cId="3337339589" sldId="275"/>
            <ac:picMk id="3" creationId="{6D992130-5A87-37DD-77AA-66AA50A68722}"/>
          </ac:picMkLst>
        </pc:picChg>
        <pc:picChg chg="add mod">
          <ac:chgData name="Ainslie, Sheri" userId="bfece99b-82dd-42cd-a97c-8b504e42df34" providerId="ADAL" clId="{51A5A461-01EA-423A-B5F4-13D394DF4F32}" dt="2024-08-15T19:15:06.646" v="1230" actId="1076"/>
          <ac:picMkLst>
            <pc:docMk/>
            <pc:sldMk cId="3337339589" sldId="275"/>
            <ac:picMk id="12" creationId="{A30DEF56-9D3D-A93A-FCFA-0BDE47091FB0}"/>
          </ac:picMkLst>
        </pc:picChg>
        <pc:picChg chg="del">
          <ac:chgData name="Ainslie, Sheri" userId="bfece99b-82dd-42cd-a97c-8b504e42df34" providerId="ADAL" clId="{51A5A461-01EA-423A-B5F4-13D394DF4F32}" dt="2024-08-15T19:16:12.472" v="1245" actId="478"/>
          <ac:picMkLst>
            <pc:docMk/>
            <pc:sldMk cId="3337339589" sldId="275"/>
            <ac:picMk id="14" creationId="{51862874-2DC4-DED7-361C-4DB0952C1D15}"/>
          </ac:picMkLst>
        </pc:picChg>
        <pc:picChg chg="mod">
          <ac:chgData name="Ainslie, Sheri" userId="bfece99b-82dd-42cd-a97c-8b504e42df34" providerId="ADAL" clId="{51A5A461-01EA-423A-B5F4-13D394DF4F32}" dt="2024-08-15T19:14:56.648" v="1227" actId="1076"/>
          <ac:picMkLst>
            <pc:docMk/>
            <pc:sldMk cId="3337339589" sldId="275"/>
            <ac:picMk id="15" creationId="{9424A930-E6CF-1AA8-C3A3-630E3318D407}"/>
          </ac:picMkLst>
        </pc:picChg>
        <pc:picChg chg="del">
          <ac:chgData name="Ainslie, Sheri" userId="bfece99b-82dd-42cd-a97c-8b504e42df34" providerId="ADAL" clId="{51A5A461-01EA-423A-B5F4-13D394DF4F32}" dt="2024-08-15T19:14:20.025" v="1198" actId="478"/>
          <ac:picMkLst>
            <pc:docMk/>
            <pc:sldMk cId="3337339589" sldId="275"/>
            <ac:picMk id="16" creationId="{B897EBDB-389D-B676-7C33-4BCCA13C028C}"/>
          </ac:picMkLst>
        </pc:picChg>
        <pc:picChg chg="del">
          <ac:chgData name="Ainslie, Sheri" userId="bfece99b-82dd-42cd-a97c-8b504e42df34" providerId="ADAL" clId="{51A5A461-01EA-423A-B5F4-13D394DF4F32}" dt="2024-08-15T19:14:20.025" v="1198" actId="478"/>
          <ac:picMkLst>
            <pc:docMk/>
            <pc:sldMk cId="3337339589" sldId="275"/>
            <ac:picMk id="17" creationId="{74EE4130-A344-FC0B-8BE6-561DDA8E789D}"/>
          </ac:picMkLst>
        </pc:picChg>
        <pc:picChg chg="del">
          <ac:chgData name="Ainslie, Sheri" userId="bfece99b-82dd-42cd-a97c-8b504e42df34" providerId="ADAL" clId="{51A5A461-01EA-423A-B5F4-13D394DF4F32}" dt="2024-08-15T19:14:20.025" v="1198" actId="478"/>
          <ac:picMkLst>
            <pc:docMk/>
            <pc:sldMk cId="3337339589" sldId="275"/>
            <ac:picMk id="18" creationId="{25B02F7E-7497-3810-7C54-2CD7E0483726}"/>
          </ac:picMkLst>
        </pc:picChg>
        <pc:picChg chg="mod">
          <ac:chgData name="Ainslie, Sheri" userId="bfece99b-82dd-42cd-a97c-8b504e42df34" providerId="ADAL" clId="{51A5A461-01EA-423A-B5F4-13D394DF4F32}" dt="2024-08-15T19:17:13.954" v="1273" actId="1037"/>
          <ac:picMkLst>
            <pc:docMk/>
            <pc:sldMk cId="3337339589" sldId="275"/>
            <ac:picMk id="19" creationId="{A59A531C-1E38-EEE2-B6A8-ABDA67906926}"/>
          </ac:picMkLst>
        </pc:picChg>
        <pc:picChg chg="add mod">
          <ac:chgData name="Ainslie, Sheri" userId="bfece99b-82dd-42cd-a97c-8b504e42df34" providerId="ADAL" clId="{51A5A461-01EA-423A-B5F4-13D394DF4F32}" dt="2024-08-15T19:15:17.162" v="1235" actId="1035"/>
          <ac:picMkLst>
            <pc:docMk/>
            <pc:sldMk cId="3337339589" sldId="275"/>
            <ac:picMk id="21" creationId="{B6373330-65CB-3A5E-94A3-8BBD17D1C0FB}"/>
          </ac:picMkLst>
        </pc:picChg>
        <pc:picChg chg="add mod">
          <ac:chgData name="Ainslie, Sheri" userId="bfece99b-82dd-42cd-a97c-8b504e42df34" providerId="ADAL" clId="{51A5A461-01EA-423A-B5F4-13D394DF4F32}" dt="2024-08-15T19:15:35.045" v="1240" actId="1076"/>
          <ac:picMkLst>
            <pc:docMk/>
            <pc:sldMk cId="3337339589" sldId="275"/>
            <ac:picMk id="22" creationId="{D6A45739-B435-988E-6C5F-7B12A355A2DF}"/>
          </ac:picMkLst>
        </pc:picChg>
        <pc:picChg chg="del">
          <ac:chgData name="Ainslie, Sheri" userId="bfece99b-82dd-42cd-a97c-8b504e42df34" providerId="ADAL" clId="{51A5A461-01EA-423A-B5F4-13D394DF4F32}" dt="2024-08-15T19:14:20.025" v="1198" actId="478"/>
          <ac:picMkLst>
            <pc:docMk/>
            <pc:sldMk cId="3337339589" sldId="275"/>
            <ac:picMk id="24" creationId="{71DA0478-3511-9502-8DA5-AAE8D9FDDA53}"/>
          </ac:picMkLst>
        </pc:picChg>
        <pc:picChg chg="del">
          <ac:chgData name="Ainslie, Sheri" userId="bfece99b-82dd-42cd-a97c-8b504e42df34" providerId="ADAL" clId="{51A5A461-01EA-423A-B5F4-13D394DF4F32}" dt="2024-08-15T19:15:11.521" v="1231" actId="478"/>
          <ac:picMkLst>
            <pc:docMk/>
            <pc:sldMk cId="3337339589" sldId="275"/>
            <ac:picMk id="25" creationId="{50C9DED3-9EDF-5046-5EDF-B563F610CDE2}"/>
          </ac:picMkLst>
        </pc:picChg>
        <pc:picChg chg="add mod">
          <ac:chgData name="Ainslie, Sheri" userId="bfece99b-82dd-42cd-a97c-8b504e42df34" providerId="ADAL" clId="{51A5A461-01EA-423A-B5F4-13D394DF4F32}" dt="2024-08-15T19:15:54.917" v="1244" actId="1076"/>
          <ac:picMkLst>
            <pc:docMk/>
            <pc:sldMk cId="3337339589" sldId="275"/>
            <ac:picMk id="28" creationId="{5DE45155-D710-9A3A-6913-BAA63D719BD5}"/>
          </ac:picMkLst>
        </pc:picChg>
        <pc:picChg chg="mod">
          <ac:chgData name="Ainslie, Sheri" userId="bfece99b-82dd-42cd-a97c-8b504e42df34" providerId="ADAL" clId="{51A5A461-01EA-423A-B5F4-13D394DF4F32}" dt="2024-08-15T19:17:13.954" v="1273" actId="1037"/>
          <ac:picMkLst>
            <pc:docMk/>
            <pc:sldMk cId="3337339589" sldId="275"/>
            <ac:picMk id="29" creationId="{9F58E2BE-3A49-4399-B98D-60E2F40921BC}"/>
          </ac:picMkLst>
        </pc:picChg>
        <pc:picChg chg="del">
          <ac:chgData name="Ainslie, Sheri" userId="bfece99b-82dd-42cd-a97c-8b504e42df34" providerId="ADAL" clId="{51A5A461-01EA-423A-B5F4-13D394DF4F32}" dt="2024-08-15T19:14:20.025" v="1198" actId="478"/>
          <ac:picMkLst>
            <pc:docMk/>
            <pc:sldMk cId="3337339589" sldId="275"/>
            <ac:picMk id="30" creationId="{A80F5718-F1CC-D52D-043E-E9A0D15DEE67}"/>
          </ac:picMkLst>
        </pc:picChg>
        <pc:picChg chg="mod">
          <ac:chgData name="Ainslie, Sheri" userId="bfece99b-82dd-42cd-a97c-8b504e42df34" providerId="ADAL" clId="{51A5A461-01EA-423A-B5F4-13D394DF4F32}" dt="2024-08-15T19:17:13.954" v="1273" actId="1037"/>
          <ac:picMkLst>
            <pc:docMk/>
            <pc:sldMk cId="3337339589" sldId="275"/>
            <ac:picMk id="31" creationId="{51AEC540-6D35-7644-5F42-E5450D32F4B5}"/>
          </ac:picMkLst>
        </pc:picChg>
        <pc:picChg chg="del">
          <ac:chgData name="Ainslie, Sheri" userId="bfece99b-82dd-42cd-a97c-8b504e42df34" providerId="ADAL" clId="{51A5A461-01EA-423A-B5F4-13D394DF4F32}" dt="2024-08-15T19:14:50.246" v="1226" actId="478"/>
          <ac:picMkLst>
            <pc:docMk/>
            <pc:sldMk cId="3337339589" sldId="275"/>
            <ac:picMk id="33" creationId="{8709A655-D8CD-9154-2120-7D1A524DB384}"/>
          </ac:picMkLst>
        </pc:picChg>
        <pc:picChg chg="mod">
          <ac:chgData name="Ainslie, Sheri" userId="bfece99b-82dd-42cd-a97c-8b504e42df34" providerId="ADAL" clId="{51A5A461-01EA-423A-B5F4-13D394DF4F32}" dt="2024-08-15T19:17:13.954" v="1273" actId="1037"/>
          <ac:picMkLst>
            <pc:docMk/>
            <pc:sldMk cId="3337339589" sldId="275"/>
            <ac:picMk id="34" creationId="{91B563ED-9AF5-9E19-7043-8EDA1641EECE}"/>
          </ac:picMkLst>
        </pc:picChg>
        <pc:picChg chg="mod">
          <ac:chgData name="Ainslie, Sheri" userId="bfece99b-82dd-42cd-a97c-8b504e42df34" providerId="ADAL" clId="{51A5A461-01EA-423A-B5F4-13D394DF4F32}" dt="2024-08-15T19:17:13.954" v="1273" actId="1037"/>
          <ac:picMkLst>
            <pc:docMk/>
            <pc:sldMk cId="3337339589" sldId="275"/>
            <ac:picMk id="35" creationId="{50EECD35-9875-B61D-5960-7BDADFFA9231}"/>
          </ac:picMkLst>
        </pc:picChg>
        <pc:picChg chg="del">
          <ac:chgData name="Ainslie, Sheri" userId="bfece99b-82dd-42cd-a97c-8b504e42df34" providerId="ADAL" clId="{51A5A461-01EA-423A-B5F4-13D394DF4F32}" dt="2024-08-15T19:15:48.678" v="1242" actId="478"/>
          <ac:picMkLst>
            <pc:docMk/>
            <pc:sldMk cId="3337339589" sldId="275"/>
            <ac:picMk id="36" creationId="{79F1F2AD-E39B-974F-7363-6E1C10AE4BD1}"/>
          </ac:picMkLst>
        </pc:picChg>
        <pc:picChg chg="mod">
          <ac:chgData name="Ainslie, Sheri" userId="bfece99b-82dd-42cd-a97c-8b504e42df34" providerId="ADAL" clId="{51A5A461-01EA-423A-B5F4-13D394DF4F32}" dt="2024-08-15T19:17:13.954" v="1273" actId="1037"/>
          <ac:picMkLst>
            <pc:docMk/>
            <pc:sldMk cId="3337339589" sldId="275"/>
            <ac:picMk id="38" creationId="{0F8E4EE8-1754-34FF-7D91-AB1D0CA49972}"/>
          </ac:picMkLst>
        </pc:picChg>
        <pc:picChg chg="add mod">
          <ac:chgData name="Ainslie, Sheri" userId="bfece99b-82dd-42cd-a97c-8b504e42df34" providerId="ADAL" clId="{51A5A461-01EA-423A-B5F4-13D394DF4F32}" dt="2024-08-15T19:16:19.215" v="1247" actId="1076"/>
          <ac:picMkLst>
            <pc:docMk/>
            <pc:sldMk cId="3337339589" sldId="275"/>
            <ac:picMk id="39" creationId="{009F67AF-BBEA-D21F-179E-1D204E436D3D}"/>
          </ac:picMkLst>
        </pc:picChg>
        <pc:picChg chg="add mod">
          <ac:chgData name="Ainslie, Sheri" userId="bfece99b-82dd-42cd-a97c-8b504e42df34" providerId="ADAL" clId="{51A5A461-01EA-423A-B5F4-13D394DF4F32}" dt="2024-08-15T19:16:34.345" v="1250" actId="1035"/>
          <ac:picMkLst>
            <pc:docMk/>
            <pc:sldMk cId="3337339589" sldId="275"/>
            <ac:picMk id="41" creationId="{6BF5634F-D4FD-9420-0013-34A24C3E8825}"/>
          </ac:picMkLst>
        </pc:picChg>
        <pc:picChg chg="mod">
          <ac:chgData name="Ainslie, Sheri" userId="bfece99b-82dd-42cd-a97c-8b504e42df34" providerId="ADAL" clId="{51A5A461-01EA-423A-B5F4-13D394DF4F32}" dt="2024-08-15T19:15:20.872" v="1237" actId="1035"/>
          <ac:picMkLst>
            <pc:docMk/>
            <pc:sldMk cId="3337339589" sldId="275"/>
            <ac:picMk id="42" creationId="{22488A3D-5F56-4052-A4CD-CCE3A9D882CA}"/>
          </ac:picMkLst>
        </pc:picChg>
        <pc:picChg chg="add mod">
          <ac:chgData name="Ainslie, Sheri" userId="bfece99b-82dd-42cd-a97c-8b504e42df34" providerId="ADAL" clId="{51A5A461-01EA-423A-B5F4-13D394DF4F32}" dt="2024-08-15T19:17:06.878" v="1260" actId="1076"/>
          <ac:picMkLst>
            <pc:docMk/>
            <pc:sldMk cId="3337339589" sldId="275"/>
            <ac:picMk id="43" creationId="{18A56B54-CB62-B908-A227-1DFC6467EFB3}"/>
          </ac:picMkLst>
        </pc:picChg>
        <pc:picChg chg="add mod">
          <ac:chgData name="Ainslie, Sheri" userId="bfece99b-82dd-42cd-a97c-8b504e42df34" providerId="ADAL" clId="{51A5A461-01EA-423A-B5F4-13D394DF4F32}" dt="2024-08-15T19:17:02.239" v="1259" actId="1076"/>
          <ac:picMkLst>
            <pc:docMk/>
            <pc:sldMk cId="3337339589" sldId="275"/>
            <ac:picMk id="45" creationId="{658E7E05-8555-202A-397B-F268C3278A2B}"/>
          </ac:picMkLst>
        </pc:picChg>
        <pc:picChg chg="add mod">
          <ac:chgData name="Ainslie, Sheri" userId="bfece99b-82dd-42cd-a97c-8b504e42df34" providerId="ADAL" clId="{51A5A461-01EA-423A-B5F4-13D394DF4F32}" dt="2024-08-15T19:16:55.096" v="1258" actId="1076"/>
          <ac:picMkLst>
            <pc:docMk/>
            <pc:sldMk cId="3337339589" sldId="275"/>
            <ac:picMk id="46" creationId="{CE4F0D6F-7F0A-9DBF-D332-BBF976333CA0}"/>
          </ac:picMkLst>
        </pc:picChg>
        <pc:picChg chg="add mod">
          <ac:chgData name="Ainslie, Sheri" userId="bfece99b-82dd-42cd-a97c-8b504e42df34" providerId="ADAL" clId="{51A5A461-01EA-423A-B5F4-13D394DF4F32}" dt="2024-08-15T19:16:47.919" v="1257" actId="1076"/>
          <ac:picMkLst>
            <pc:docMk/>
            <pc:sldMk cId="3337339589" sldId="275"/>
            <ac:picMk id="47" creationId="{6907E6A1-043A-72CF-93C5-EE55A327157D}"/>
          </ac:picMkLst>
        </pc:picChg>
        <pc:picChg chg="add mod">
          <ac:chgData name="Ainslie, Sheri" userId="bfece99b-82dd-42cd-a97c-8b504e42df34" providerId="ADAL" clId="{51A5A461-01EA-423A-B5F4-13D394DF4F32}" dt="2024-08-15T19:16:43.043" v="1256" actId="1076"/>
          <ac:picMkLst>
            <pc:docMk/>
            <pc:sldMk cId="3337339589" sldId="275"/>
            <ac:picMk id="48" creationId="{1486DE7A-6F33-0D73-91DE-203936F564A4}"/>
          </ac:picMkLst>
        </pc:picChg>
        <pc:picChg chg="mod">
          <ac:chgData name="Ainslie, Sheri" userId="bfece99b-82dd-42cd-a97c-8b504e42df34" providerId="ADAL" clId="{51A5A461-01EA-423A-B5F4-13D394DF4F32}" dt="2024-08-15T19:15:39.610" v="1241" actId="1036"/>
          <ac:picMkLst>
            <pc:docMk/>
            <pc:sldMk cId="3337339589" sldId="275"/>
            <ac:picMk id="51" creationId="{1F2CDD64-2A7A-59E8-F22A-943F034A30AB}"/>
          </ac:picMkLst>
        </pc:picChg>
        <pc:picChg chg="del">
          <ac:chgData name="Ainslie, Sheri" userId="bfece99b-82dd-42cd-a97c-8b504e42df34" providerId="ADAL" clId="{51A5A461-01EA-423A-B5F4-13D394DF4F32}" dt="2024-08-15T19:15:27.176" v="1238" actId="478"/>
          <ac:picMkLst>
            <pc:docMk/>
            <pc:sldMk cId="3337339589" sldId="275"/>
            <ac:picMk id="76" creationId="{9F6B1CA9-699F-2673-305F-8ABA045FE56A}"/>
          </ac:picMkLst>
        </pc:picChg>
      </pc:sldChg>
      <pc:sldChg chg="add del">
        <pc:chgData name="Ainslie, Sheri" userId="bfece99b-82dd-42cd-a97c-8b504e42df34" providerId="ADAL" clId="{51A5A461-01EA-423A-B5F4-13D394DF4F32}" dt="2024-08-15T19:24:43.889" v="1357" actId="2696"/>
        <pc:sldMkLst>
          <pc:docMk/>
          <pc:sldMk cId="2760430468" sldId="276"/>
        </pc:sldMkLst>
      </pc:sldChg>
      <pc:sldChg chg="addSp delSp modSp add mod modNotesTx">
        <pc:chgData name="Ainslie, Sheri" userId="bfece99b-82dd-42cd-a97c-8b504e42df34" providerId="ADAL" clId="{51A5A461-01EA-423A-B5F4-13D394DF4F32}" dt="2024-08-16T18:36:05.868" v="3975" actId="1037"/>
        <pc:sldMkLst>
          <pc:docMk/>
          <pc:sldMk cId="253065943" sldId="277"/>
        </pc:sldMkLst>
        <pc:picChg chg="mod">
          <ac:chgData name="Ainslie, Sheri" userId="bfece99b-82dd-42cd-a97c-8b504e42df34" providerId="ADAL" clId="{51A5A461-01EA-423A-B5F4-13D394DF4F32}" dt="2024-08-15T19:21:16.936" v="1320" actId="1035"/>
          <ac:picMkLst>
            <pc:docMk/>
            <pc:sldMk cId="253065943" sldId="277"/>
            <ac:picMk id="2" creationId="{9BE94137-E259-C606-08A2-88A25E4CBC51}"/>
          </ac:picMkLst>
        </pc:picChg>
        <pc:picChg chg="add mod">
          <ac:chgData name="Ainslie, Sheri" userId="bfece99b-82dd-42cd-a97c-8b504e42df34" providerId="ADAL" clId="{51A5A461-01EA-423A-B5F4-13D394DF4F32}" dt="2024-08-15T19:21:35.871" v="1323" actId="1076"/>
          <ac:picMkLst>
            <pc:docMk/>
            <pc:sldMk cId="253065943" sldId="277"/>
            <ac:picMk id="3" creationId="{8A746686-93ED-5AB5-521E-07A27C9B7FB2}"/>
          </ac:picMkLst>
        </pc:picChg>
        <pc:picChg chg="add mod">
          <ac:chgData name="Ainslie, Sheri" userId="bfece99b-82dd-42cd-a97c-8b504e42df34" providerId="ADAL" clId="{51A5A461-01EA-423A-B5F4-13D394DF4F32}" dt="2024-08-15T19:21:48.380" v="1327" actId="1076"/>
          <ac:picMkLst>
            <pc:docMk/>
            <pc:sldMk cId="253065943" sldId="277"/>
            <ac:picMk id="14" creationId="{EF70F490-C193-DBC2-2BF2-5670E2A08862}"/>
          </ac:picMkLst>
        </pc:picChg>
        <pc:picChg chg="del">
          <ac:chgData name="Ainslie, Sheri" userId="bfece99b-82dd-42cd-a97c-8b504e42df34" providerId="ADAL" clId="{51A5A461-01EA-423A-B5F4-13D394DF4F32}" dt="2024-08-15T19:21:07.644" v="1312" actId="478"/>
          <ac:picMkLst>
            <pc:docMk/>
            <pc:sldMk cId="253065943" sldId="277"/>
            <ac:picMk id="15" creationId="{9424A930-E6CF-1AA8-C3A3-630E3318D407}"/>
          </ac:picMkLst>
        </pc:picChg>
        <pc:picChg chg="add mod">
          <ac:chgData name="Ainslie, Sheri" userId="bfece99b-82dd-42cd-a97c-8b504e42df34" providerId="ADAL" clId="{51A5A461-01EA-423A-B5F4-13D394DF4F32}" dt="2024-08-15T19:22:12.489" v="1330" actId="1076"/>
          <ac:picMkLst>
            <pc:docMk/>
            <pc:sldMk cId="253065943" sldId="277"/>
            <ac:picMk id="16" creationId="{AC2D6CF7-07B0-E4C2-ABCE-FD5397AB99F1}"/>
          </ac:picMkLst>
        </pc:picChg>
        <pc:picChg chg="add mod">
          <ac:chgData name="Ainslie, Sheri" userId="bfece99b-82dd-42cd-a97c-8b504e42df34" providerId="ADAL" clId="{51A5A461-01EA-423A-B5F4-13D394DF4F32}" dt="2024-08-15T19:22:48.207" v="1337" actId="1076"/>
          <ac:picMkLst>
            <pc:docMk/>
            <pc:sldMk cId="253065943" sldId="277"/>
            <ac:picMk id="17" creationId="{8EFF0838-3E4A-BFE4-228F-C1F69F5B166C}"/>
          </ac:picMkLst>
        </pc:picChg>
        <pc:picChg chg="add mod">
          <ac:chgData name="Ainslie, Sheri" userId="bfece99b-82dd-42cd-a97c-8b504e42df34" providerId="ADAL" clId="{51A5A461-01EA-423A-B5F4-13D394DF4F32}" dt="2024-08-15T19:23:11.675" v="1342" actId="1076"/>
          <ac:picMkLst>
            <pc:docMk/>
            <pc:sldMk cId="253065943" sldId="277"/>
            <ac:picMk id="18" creationId="{88BFFC11-B62A-5DED-564C-5563AECA1DB3}"/>
          </ac:picMkLst>
        </pc:picChg>
        <pc:picChg chg="mod">
          <ac:chgData name="Ainslie, Sheri" userId="bfece99b-82dd-42cd-a97c-8b504e42df34" providerId="ADAL" clId="{51A5A461-01EA-423A-B5F4-13D394DF4F32}" dt="2024-08-15T19:21:14.166" v="1313" actId="1076"/>
          <ac:picMkLst>
            <pc:docMk/>
            <pc:sldMk cId="253065943" sldId="277"/>
            <ac:picMk id="19" creationId="{A59A531C-1E38-EEE2-B6A8-ABDA67906926}"/>
          </ac:picMkLst>
        </pc:picChg>
        <pc:picChg chg="del">
          <ac:chgData name="Ainslie, Sheri" userId="bfece99b-82dd-42cd-a97c-8b504e42df34" providerId="ADAL" clId="{51A5A461-01EA-423A-B5F4-13D394DF4F32}" dt="2024-08-15T19:21:27.896" v="1321" actId="478"/>
          <ac:picMkLst>
            <pc:docMk/>
            <pc:sldMk cId="253065943" sldId="277"/>
            <ac:picMk id="22" creationId="{D6A45739-B435-988E-6C5F-7B12A355A2DF}"/>
          </ac:picMkLst>
        </pc:picChg>
        <pc:picChg chg="mod">
          <ac:chgData name="Ainslie, Sheri" userId="bfece99b-82dd-42cd-a97c-8b504e42df34" providerId="ADAL" clId="{51A5A461-01EA-423A-B5F4-13D394DF4F32}" dt="2024-08-15T19:23:14.390" v="1343" actId="1076"/>
          <ac:picMkLst>
            <pc:docMk/>
            <pc:sldMk cId="253065943" sldId="277"/>
            <ac:picMk id="23" creationId="{59043164-A35E-2352-DA86-58DC9AF45B7D}"/>
          </ac:picMkLst>
        </pc:picChg>
        <pc:picChg chg="add mod">
          <ac:chgData name="Ainslie, Sheri" userId="bfece99b-82dd-42cd-a97c-8b504e42df34" providerId="ADAL" clId="{51A5A461-01EA-423A-B5F4-13D394DF4F32}" dt="2024-08-15T19:23:43.669" v="1344"/>
          <ac:picMkLst>
            <pc:docMk/>
            <pc:sldMk cId="253065943" sldId="277"/>
            <ac:picMk id="24" creationId="{19EF85D1-C1BC-7AFD-75B7-1203F3607B31}"/>
          </ac:picMkLst>
        </pc:picChg>
        <pc:picChg chg="add mod">
          <ac:chgData name="Ainslie, Sheri" userId="bfece99b-82dd-42cd-a97c-8b504e42df34" providerId="ADAL" clId="{51A5A461-01EA-423A-B5F4-13D394DF4F32}" dt="2024-08-15T19:24:32.205" v="1356" actId="1036"/>
          <ac:picMkLst>
            <pc:docMk/>
            <pc:sldMk cId="253065943" sldId="277"/>
            <ac:picMk id="25" creationId="{FC46E6CE-8955-F402-BE07-E574D8326DD0}"/>
          </ac:picMkLst>
        </pc:picChg>
        <pc:picChg chg="del">
          <ac:chgData name="Ainslie, Sheri" userId="bfece99b-82dd-42cd-a97c-8b504e42df34" providerId="ADAL" clId="{51A5A461-01EA-423A-B5F4-13D394DF4F32}" dt="2024-08-15T19:18:55.060" v="1284" actId="478"/>
          <ac:picMkLst>
            <pc:docMk/>
            <pc:sldMk cId="253065943" sldId="277"/>
            <ac:picMk id="29" creationId="{9F58E2BE-3A49-4399-B98D-60E2F40921BC}"/>
          </ac:picMkLst>
        </pc:picChg>
        <pc:picChg chg="add mod">
          <ac:chgData name="Ainslie, Sheri" userId="bfece99b-82dd-42cd-a97c-8b504e42df34" providerId="ADAL" clId="{51A5A461-01EA-423A-B5F4-13D394DF4F32}" dt="2024-08-15T19:24:14.620" v="1353" actId="1076"/>
          <ac:picMkLst>
            <pc:docMk/>
            <pc:sldMk cId="253065943" sldId="277"/>
            <ac:picMk id="30" creationId="{161CD387-3614-FBE4-C3B2-13F12FF05875}"/>
          </ac:picMkLst>
        </pc:picChg>
        <pc:picChg chg="del">
          <ac:chgData name="Ainslie, Sheri" userId="bfece99b-82dd-42cd-a97c-8b504e42df34" providerId="ADAL" clId="{51A5A461-01EA-423A-B5F4-13D394DF4F32}" dt="2024-08-15T19:18:55.060" v="1284" actId="478"/>
          <ac:picMkLst>
            <pc:docMk/>
            <pc:sldMk cId="253065943" sldId="277"/>
            <ac:picMk id="31" creationId="{51AEC540-6D35-7644-5F42-E5450D32F4B5}"/>
          </ac:picMkLst>
        </pc:picChg>
        <pc:picChg chg="add mod">
          <ac:chgData name="Ainslie, Sheri" userId="bfece99b-82dd-42cd-a97c-8b504e42df34" providerId="ADAL" clId="{51A5A461-01EA-423A-B5F4-13D394DF4F32}" dt="2024-08-15T19:24:08.042" v="1352" actId="1076"/>
          <ac:picMkLst>
            <pc:docMk/>
            <pc:sldMk cId="253065943" sldId="277"/>
            <ac:picMk id="33" creationId="{F53B24C2-DA32-582F-5455-F20E8865E6F5}"/>
          </ac:picMkLst>
        </pc:picChg>
        <pc:picChg chg="del">
          <ac:chgData name="Ainslie, Sheri" userId="bfece99b-82dd-42cd-a97c-8b504e42df34" providerId="ADAL" clId="{51A5A461-01EA-423A-B5F4-13D394DF4F32}" dt="2024-08-15T19:18:55.060" v="1284" actId="478"/>
          <ac:picMkLst>
            <pc:docMk/>
            <pc:sldMk cId="253065943" sldId="277"/>
            <ac:picMk id="34" creationId="{91B563ED-9AF5-9E19-7043-8EDA1641EECE}"/>
          </ac:picMkLst>
        </pc:picChg>
        <pc:picChg chg="del">
          <ac:chgData name="Ainslie, Sheri" userId="bfece99b-82dd-42cd-a97c-8b504e42df34" providerId="ADAL" clId="{51A5A461-01EA-423A-B5F4-13D394DF4F32}" dt="2024-08-15T19:18:55.060" v="1284" actId="478"/>
          <ac:picMkLst>
            <pc:docMk/>
            <pc:sldMk cId="253065943" sldId="277"/>
            <ac:picMk id="35" creationId="{50EECD35-9875-B61D-5960-7BDADFFA9231}"/>
          </ac:picMkLst>
        </pc:picChg>
        <pc:picChg chg="add mod">
          <ac:chgData name="Ainslie, Sheri" userId="bfece99b-82dd-42cd-a97c-8b504e42df34" providerId="ADAL" clId="{51A5A461-01EA-423A-B5F4-13D394DF4F32}" dt="2024-08-15T19:24:02.548" v="1351" actId="1076"/>
          <ac:picMkLst>
            <pc:docMk/>
            <pc:sldMk cId="253065943" sldId="277"/>
            <ac:picMk id="36" creationId="{6417F790-DE8A-7940-86C3-86C6B5796B78}"/>
          </ac:picMkLst>
        </pc:picChg>
        <pc:picChg chg="del">
          <ac:chgData name="Ainslie, Sheri" userId="bfece99b-82dd-42cd-a97c-8b504e42df34" providerId="ADAL" clId="{51A5A461-01EA-423A-B5F4-13D394DF4F32}" dt="2024-08-15T19:18:55.060" v="1284" actId="478"/>
          <ac:picMkLst>
            <pc:docMk/>
            <pc:sldMk cId="253065943" sldId="277"/>
            <ac:picMk id="38" creationId="{0F8E4EE8-1754-34FF-7D91-AB1D0CA49972}"/>
          </ac:picMkLst>
        </pc:picChg>
        <pc:picChg chg="del">
          <ac:chgData name="Ainslie, Sheri" userId="bfece99b-82dd-42cd-a97c-8b504e42df34" providerId="ADAL" clId="{51A5A461-01EA-423A-B5F4-13D394DF4F32}" dt="2024-08-15T19:21:40.016" v="1324" actId="478"/>
          <ac:picMkLst>
            <pc:docMk/>
            <pc:sldMk cId="253065943" sldId="277"/>
            <ac:picMk id="39" creationId="{009F67AF-BBEA-D21F-179E-1D204E436D3D}"/>
          </ac:picMkLst>
        </pc:picChg>
        <pc:picChg chg="mod">
          <ac:chgData name="Ainslie, Sheri" userId="bfece99b-82dd-42cd-a97c-8b504e42df34" providerId="ADAL" clId="{51A5A461-01EA-423A-B5F4-13D394DF4F32}" dt="2024-08-16T18:36:05.868" v="3975" actId="1037"/>
          <ac:picMkLst>
            <pc:docMk/>
            <pc:sldMk cId="253065943" sldId="277"/>
            <ac:picMk id="41" creationId="{6BF5634F-D4FD-9420-0013-34A24C3E8825}"/>
          </ac:picMkLst>
        </pc:picChg>
        <pc:picChg chg="del">
          <ac:chgData name="Ainslie, Sheri" userId="bfece99b-82dd-42cd-a97c-8b504e42df34" providerId="ADAL" clId="{51A5A461-01EA-423A-B5F4-13D394DF4F32}" dt="2024-08-15T19:22:54.202" v="1338" actId="478"/>
          <ac:picMkLst>
            <pc:docMk/>
            <pc:sldMk cId="253065943" sldId="277"/>
            <ac:picMk id="42" creationId="{22488A3D-5F56-4052-A4CD-CCE3A9D882CA}"/>
          </ac:picMkLst>
        </pc:picChg>
        <pc:picChg chg="mod">
          <ac:chgData name="Ainslie, Sheri" userId="bfece99b-82dd-42cd-a97c-8b504e42df34" providerId="ADAL" clId="{51A5A461-01EA-423A-B5F4-13D394DF4F32}" dt="2024-08-16T18:36:05.868" v="3975" actId="1037"/>
          <ac:picMkLst>
            <pc:docMk/>
            <pc:sldMk cId="253065943" sldId="277"/>
            <ac:picMk id="43" creationId="{18A56B54-CB62-B908-A227-1DFC6467EFB3}"/>
          </ac:picMkLst>
        </pc:picChg>
        <pc:picChg chg="del">
          <ac:chgData name="Ainslie, Sheri" userId="bfece99b-82dd-42cd-a97c-8b504e42df34" providerId="ADAL" clId="{51A5A461-01EA-423A-B5F4-13D394DF4F32}" dt="2024-08-15T19:22:22.483" v="1331" actId="478"/>
          <ac:picMkLst>
            <pc:docMk/>
            <pc:sldMk cId="253065943" sldId="277"/>
            <ac:picMk id="44" creationId="{10F91172-E572-AEF3-FBF1-3D894F0CB5EC}"/>
          </ac:picMkLst>
        </pc:picChg>
        <pc:picChg chg="mod">
          <ac:chgData name="Ainslie, Sheri" userId="bfece99b-82dd-42cd-a97c-8b504e42df34" providerId="ADAL" clId="{51A5A461-01EA-423A-B5F4-13D394DF4F32}" dt="2024-08-16T18:36:05.868" v="3975" actId="1037"/>
          <ac:picMkLst>
            <pc:docMk/>
            <pc:sldMk cId="253065943" sldId="277"/>
            <ac:picMk id="45" creationId="{658E7E05-8555-202A-397B-F268C3278A2B}"/>
          </ac:picMkLst>
        </pc:picChg>
        <pc:picChg chg="mod">
          <ac:chgData name="Ainslie, Sheri" userId="bfece99b-82dd-42cd-a97c-8b504e42df34" providerId="ADAL" clId="{51A5A461-01EA-423A-B5F4-13D394DF4F32}" dt="2024-08-16T18:36:05.868" v="3975" actId="1037"/>
          <ac:picMkLst>
            <pc:docMk/>
            <pc:sldMk cId="253065943" sldId="277"/>
            <ac:picMk id="46" creationId="{CE4F0D6F-7F0A-9DBF-D332-BBF976333CA0}"/>
          </ac:picMkLst>
        </pc:picChg>
        <pc:picChg chg="mod">
          <ac:chgData name="Ainslie, Sheri" userId="bfece99b-82dd-42cd-a97c-8b504e42df34" providerId="ADAL" clId="{51A5A461-01EA-423A-B5F4-13D394DF4F32}" dt="2024-08-16T18:36:05.868" v="3975" actId="1037"/>
          <ac:picMkLst>
            <pc:docMk/>
            <pc:sldMk cId="253065943" sldId="277"/>
            <ac:picMk id="47" creationId="{6907E6A1-043A-72CF-93C5-EE55A327157D}"/>
          </ac:picMkLst>
        </pc:picChg>
        <pc:picChg chg="mod">
          <ac:chgData name="Ainslie, Sheri" userId="bfece99b-82dd-42cd-a97c-8b504e42df34" providerId="ADAL" clId="{51A5A461-01EA-423A-B5F4-13D394DF4F32}" dt="2024-08-16T18:36:05.868" v="3975" actId="1037"/>
          <ac:picMkLst>
            <pc:docMk/>
            <pc:sldMk cId="253065943" sldId="277"/>
            <ac:picMk id="48" creationId="{1486DE7A-6F33-0D73-91DE-203936F564A4}"/>
          </ac:picMkLst>
        </pc:picChg>
        <pc:picChg chg="mod">
          <ac:chgData name="Ainslie, Sheri" userId="bfece99b-82dd-42cd-a97c-8b504e42df34" providerId="ADAL" clId="{51A5A461-01EA-423A-B5F4-13D394DF4F32}" dt="2024-08-15T19:22:42.460" v="1336" actId="1076"/>
          <ac:picMkLst>
            <pc:docMk/>
            <pc:sldMk cId="253065943" sldId="277"/>
            <ac:picMk id="49" creationId="{91740270-BB0A-BDAA-81DE-8871EC7F7327}"/>
          </ac:picMkLst>
        </pc:picChg>
        <pc:picChg chg="add mod">
          <ac:chgData name="Ainslie, Sheri" userId="bfece99b-82dd-42cd-a97c-8b504e42df34" providerId="ADAL" clId="{51A5A461-01EA-423A-B5F4-13D394DF4F32}" dt="2024-08-15T19:23:54.229" v="1350" actId="1076"/>
          <ac:picMkLst>
            <pc:docMk/>
            <pc:sldMk cId="253065943" sldId="277"/>
            <ac:picMk id="50" creationId="{2FA2732D-8276-0D26-A75D-27900AB168DD}"/>
          </ac:picMkLst>
        </pc:picChg>
        <pc:picChg chg="del">
          <ac:chgData name="Ainslie, Sheri" userId="bfece99b-82dd-42cd-a97c-8b504e42df34" providerId="ADAL" clId="{51A5A461-01EA-423A-B5F4-13D394DF4F32}" dt="2024-08-15T19:21:55.652" v="1328" actId="478"/>
          <ac:picMkLst>
            <pc:docMk/>
            <pc:sldMk cId="253065943" sldId="277"/>
            <ac:picMk id="52" creationId="{7172F093-7A4C-8480-0730-D6CC31FA6874}"/>
          </ac:picMkLst>
        </pc:picChg>
      </pc:sldChg>
      <pc:sldChg chg="add del">
        <pc:chgData name="Ainslie, Sheri" userId="bfece99b-82dd-42cd-a97c-8b504e42df34" providerId="ADAL" clId="{51A5A461-01EA-423A-B5F4-13D394DF4F32}" dt="2024-08-15T19:18:30.646" v="1281" actId="2696"/>
        <pc:sldMkLst>
          <pc:docMk/>
          <pc:sldMk cId="2689558102" sldId="278"/>
        </pc:sldMkLst>
      </pc:sldChg>
      <pc:sldChg chg="addSp delSp modSp add mod modNotesTx">
        <pc:chgData name="Ainslie, Sheri" userId="bfece99b-82dd-42cd-a97c-8b504e42df34" providerId="ADAL" clId="{51A5A461-01EA-423A-B5F4-13D394DF4F32}" dt="2024-08-15T22:59:08.041" v="1971" actId="20577"/>
        <pc:sldMkLst>
          <pc:docMk/>
          <pc:sldMk cId="3257984722" sldId="278"/>
        </pc:sldMkLst>
        <pc:picChg chg="del">
          <ac:chgData name="Ainslie, Sheri" userId="bfece99b-82dd-42cd-a97c-8b504e42df34" providerId="ADAL" clId="{51A5A461-01EA-423A-B5F4-13D394DF4F32}" dt="2024-08-15T19:31:06.953" v="1427" actId="478"/>
          <ac:picMkLst>
            <pc:docMk/>
            <pc:sldMk cId="3257984722" sldId="278"/>
            <ac:picMk id="2" creationId="{9BE94137-E259-C606-08A2-88A25E4CBC51}"/>
          </ac:picMkLst>
        </pc:picChg>
        <pc:picChg chg="del">
          <ac:chgData name="Ainslie, Sheri" userId="bfece99b-82dd-42cd-a97c-8b504e42df34" providerId="ADAL" clId="{51A5A461-01EA-423A-B5F4-13D394DF4F32}" dt="2024-08-15T19:32:37.900" v="1441" actId="478"/>
          <ac:picMkLst>
            <pc:docMk/>
            <pc:sldMk cId="3257984722" sldId="278"/>
            <ac:picMk id="3" creationId="{8A746686-93ED-5AB5-521E-07A27C9B7FB2}"/>
          </ac:picMkLst>
        </pc:picChg>
        <pc:picChg chg="add mod">
          <ac:chgData name="Ainslie, Sheri" userId="bfece99b-82dd-42cd-a97c-8b504e42df34" providerId="ADAL" clId="{51A5A461-01EA-423A-B5F4-13D394DF4F32}" dt="2024-08-15T19:28:25.881" v="1407"/>
          <ac:picMkLst>
            <pc:docMk/>
            <pc:sldMk cId="3257984722" sldId="278"/>
            <ac:picMk id="15" creationId="{7DE0EC7B-192A-0DEE-CF17-D063EA53778E}"/>
          </ac:picMkLst>
        </pc:picChg>
        <pc:picChg chg="del">
          <ac:chgData name="Ainslie, Sheri" userId="bfece99b-82dd-42cd-a97c-8b504e42df34" providerId="ADAL" clId="{51A5A461-01EA-423A-B5F4-13D394DF4F32}" dt="2024-08-15T19:32:59.409" v="1445" actId="478"/>
          <ac:picMkLst>
            <pc:docMk/>
            <pc:sldMk cId="3257984722" sldId="278"/>
            <ac:picMk id="16" creationId="{AC2D6CF7-07B0-E4C2-ABCE-FD5397AB99F1}"/>
          </ac:picMkLst>
        </pc:picChg>
        <pc:picChg chg="del">
          <ac:chgData name="Ainslie, Sheri" userId="bfece99b-82dd-42cd-a97c-8b504e42df34" providerId="ADAL" clId="{51A5A461-01EA-423A-B5F4-13D394DF4F32}" dt="2024-08-15T19:32:10.859" v="1436" actId="478"/>
          <ac:picMkLst>
            <pc:docMk/>
            <pc:sldMk cId="3257984722" sldId="278"/>
            <ac:picMk id="19" creationId="{A59A531C-1E38-EEE2-B6A8-ABDA67906926}"/>
          </ac:picMkLst>
        </pc:picChg>
        <pc:picChg chg="del">
          <ac:chgData name="Ainslie, Sheri" userId="bfece99b-82dd-42cd-a97c-8b504e42df34" providerId="ADAL" clId="{51A5A461-01EA-423A-B5F4-13D394DF4F32}" dt="2024-08-15T19:29:38.047" v="1419" actId="478"/>
          <ac:picMkLst>
            <pc:docMk/>
            <pc:sldMk cId="3257984722" sldId="278"/>
            <ac:picMk id="20" creationId="{FE27C49F-FF53-4C5F-5A3B-9C5E2304CF6E}"/>
          </ac:picMkLst>
        </pc:picChg>
        <pc:picChg chg="del">
          <ac:chgData name="Ainslie, Sheri" userId="bfece99b-82dd-42cd-a97c-8b504e42df34" providerId="ADAL" clId="{51A5A461-01EA-423A-B5F4-13D394DF4F32}" dt="2024-08-15T19:31:32.853" v="1433" actId="478"/>
          <ac:picMkLst>
            <pc:docMk/>
            <pc:sldMk cId="3257984722" sldId="278"/>
            <ac:picMk id="21" creationId="{B6373330-65CB-3A5E-94A3-8BBD17D1C0FB}"/>
          </ac:picMkLst>
        </pc:picChg>
        <pc:picChg chg="add mod">
          <ac:chgData name="Ainslie, Sheri" userId="bfece99b-82dd-42cd-a97c-8b504e42df34" providerId="ADAL" clId="{51A5A461-01EA-423A-B5F4-13D394DF4F32}" dt="2024-08-15T19:29:11.810" v="1418" actId="1076"/>
          <ac:picMkLst>
            <pc:docMk/>
            <pc:sldMk cId="3257984722" sldId="278"/>
            <ac:picMk id="22" creationId="{04126753-359A-63A4-BE2C-B8CACF391773}"/>
          </ac:picMkLst>
        </pc:picChg>
        <pc:picChg chg="mod">
          <ac:chgData name="Ainslie, Sheri" userId="bfece99b-82dd-42cd-a97c-8b504e42df34" providerId="ADAL" clId="{51A5A461-01EA-423A-B5F4-13D394DF4F32}" dt="2024-08-15T19:25:34.561" v="1406" actId="1038"/>
          <ac:picMkLst>
            <pc:docMk/>
            <pc:sldMk cId="3257984722" sldId="278"/>
            <ac:picMk id="24" creationId="{19EF85D1-C1BC-7AFD-75B7-1203F3607B31}"/>
          </ac:picMkLst>
        </pc:picChg>
        <pc:picChg chg="mod">
          <ac:chgData name="Ainslie, Sheri" userId="bfece99b-82dd-42cd-a97c-8b504e42df34" providerId="ADAL" clId="{51A5A461-01EA-423A-B5F4-13D394DF4F32}" dt="2024-08-15T19:25:34.561" v="1406" actId="1038"/>
          <ac:picMkLst>
            <pc:docMk/>
            <pc:sldMk cId="3257984722" sldId="278"/>
            <ac:picMk id="25" creationId="{FC46E6CE-8955-F402-BE07-E574D8326DD0}"/>
          </ac:picMkLst>
        </pc:picChg>
        <pc:picChg chg="add mod">
          <ac:chgData name="Ainslie, Sheri" userId="bfece99b-82dd-42cd-a97c-8b504e42df34" providerId="ADAL" clId="{51A5A461-01EA-423A-B5F4-13D394DF4F32}" dt="2024-08-15T19:29:03.910" v="1417" actId="1036"/>
          <ac:picMkLst>
            <pc:docMk/>
            <pc:sldMk cId="3257984722" sldId="278"/>
            <ac:picMk id="29" creationId="{B22BA16B-79BC-335C-24D3-BE0096134A87}"/>
          </ac:picMkLst>
        </pc:picChg>
        <pc:picChg chg="mod">
          <ac:chgData name="Ainslie, Sheri" userId="bfece99b-82dd-42cd-a97c-8b504e42df34" providerId="ADAL" clId="{51A5A461-01EA-423A-B5F4-13D394DF4F32}" dt="2024-08-15T19:25:34.561" v="1406" actId="1038"/>
          <ac:picMkLst>
            <pc:docMk/>
            <pc:sldMk cId="3257984722" sldId="278"/>
            <ac:picMk id="30" creationId="{161CD387-3614-FBE4-C3B2-13F12FF05875}"/>
          </ac:picMkLst>
        </pc:picChg>
        <pc:picChg chg="add mod">
          <ac:chgData name="Ainslie, Sheri" userId="bfece99b-82dd-42cd-a97c-8b504e42df34" providerId="ADAL" clId="{51A5A461-01EA-423A-B5F4-13D394DF4F32}" dt="2024-08-15T19:28:54.201" v="1415" actId="1076"/>
          <ac:picMkLst>
            <pc:docMk/>
            <pc:sldMk cId="3257984722" sldId="278"/>
            <ac:picMk id="31" creationId="{D9A73584-672B-6D34-795D-832D865019C4}"/>
          </ac:picMkLst>
        </pc:picChg>
        <pc:picChg chg="del">
          <ac:chgData name="Ainslie, Sheri" userId="bfece99b-82dd-42cd-a97c-8b504e42df34" providerId="ADAL" clId="{51A5A461-01EA-423A-B5F4-13D394DF4F32}" dt="2024-08-15T19:30:49.102" v="1424" actId="478"/>
          <ac:picMkLst>
            <pc:docMk/>
            <pc:sldMk cId="3257984722" sldId="278"/>
            <ac:picMk id="32" creationId="{C71401E1-80AF-7C82-EDD2-CF2BF8DD9F5F}"/>
          </ac:picMkLst>
        </pc:picChg>
        <pc:picChg chg="mod">
          <ac:chgData name="Ainslie, Sheri" userId="bfece99b-82dd-42cd-a97c-8b504e42df34" providerId="ADAL" clId="{51A5A461-01EA-423A-B5F4-13D394DF4F32}" dt="2024-08-15T19:25:34.561" v="1406" actId="1038"/>
          <ac:picMkLst>
            <pc:docMk/>
            <pc:sldMk cId="3257984722" sldId="278"/>
            <ac:picMk id="33" creationId="{F53B24C2-DA32-582F-5455-F20E8865E6F5}"/>
          </ac:picMkLst>
        </pc:picChg>
        <pc:picChg chg="add mod">
          <ac:chgData name="Ainslie, Sheri" userId="bfece99b-82dd-42cd-a97c-8b504e42df34" providerId="ADAL" clId="{51A5A461-01EA-423A-B5F4-13D394DF4F32}" dt="2024-08-15T19:28:44.894" v="1414" actId="1076"/>
          <ac:picMkLst>
            <pc:docMk/>
            <pc:sldMk cId="3257984722" sldId="278"/>
            <ac:picMk id="34" creationId="{805A8B82-1175-F7C1-FF39-951B4588C4C0}"/>
          </ac:picMkLst>
        </pc:picChg>
        <pc:picChg chg="add mod">
          <ac:chgData name="Ainslie, Sheri" userId="bfece99b-82dd-42cd-a97c-8b504e42df34" providerId="ADAL" clId="{51A5A461-01EA-423A-B5F4-13D394DF4F32}" dt="2024-08-15T19:28:38.167" v="1413" actId="1076"/>
          <ac:picMkLst>
            <pc:docMk/>
            <pc:sldMk cId="3257984722" sldId="278"/>
            <ac:picMk id="35" creationId="{465004AB-11B5-BDAA-B154-62143298D54A}"/>
          </ac:picMkLst>
        </pc:picChg>
        <pc:picChg chg="mod">
          <ac:chgData name="Ainslie, Sheri" userId="bfece99b-82dd-42cd-a97c-8b504e42df34" providerId="ADAL" clId="{51A5A461-01EA-423A-B5F4-13D394DF4F32}" dt="2024-08-15T19:25:34.561" v="1406" actId="1038"/>
          <ac:picMkLst>
            <pc:docMk/>
            <pc:sldMk cId="3257984722" sldId="278"/>
            <ac:picMk id="36" creationId="{6417F790-DE8A-7940-86C3-86C6B5796B78}"/>
          </ac:picMkLst>
        </pc:picChg>
        <pc:picChg chg="add mod">
          <ac:chgData name="Ainslie, Sheri" userId="bfece99b-82dd-42cd-a97c-8b504e42df34" providerId="ADAL" clId="{51A5A461-01EA-423A-B5F4-13D394DF4F32}" dt="2024-08-15T19:30:46.172" v="1423" actId="1076"/>
          <ac:picMkLst>
            <pc:docMk/>
            <pc:sldMk cId="3257984722" sldId="278"/>
            <ac:picMk id="38" creationId="{C05B6B34-F6F3-7C12-FC5B-3904E4A6C1D2}"/>
          </ac:picMkLst>
        </pc:picChg>
        <pc:picChg chg="add mod">
          <ac:chgData name="Ainslie, Sheri" userId="bfece99b-82dd-42cd-a97c-8b504e42df34" providerId="ADAL" clId="{51A5A461-01EA-423A-B5F4-13D394DF4F32}" dt="2024-08-15T19:30:55.750" v="1426" actId="1076"/>
          <ac:picMkLst>
            <pc:docMk/>
            <pc:sldMk cId="3257984722" sldId="278"/>
            <ac:picMk id="39" creationId="{563BF928-62C7-1115-99A0-51ABAEC8C657}"/>
          </ac:picMkLst>
        </pc:picChg>
        <pc:picChg chg="mod">
          <ac:chgData name="Ainslie, Sheri" userId="bfece99b-82dd-42cd-a97c-8b504e42df34" providerId="ADAL" clId="{51A5A461-01EA-423A-B5F4-13D394DF4F32}" dt="2024-08-15T19:29:50.931" v="1420" actId="1076"/>
          <ac:picMkLst>
            <pc:docMk/>
            <pc:sldMk cId="3257984722" sldId="278"/>
            <ac:picMk id="41" creationId="{6BF5634F-D4FD-9420-0013-34A24C3E8825}"/>
          </ac:picMkLst>
        </pc:picChg>
        <pc:picChg chg="add mod">
          <ac:chgData name="Ainslie, Sheri" userId="bfece99b-82dd-42cd-a97c-8b504e42df34" providerId="ADAL" clId="{51A5A461-01EA-423A-B5F4-13D394DF4F32}" dt="2024-08-15T19:31:13.881" v="1429" actId="1076"/>
          <ac:picMkLst>
            <pc:docMk/>
            <pc:sldMk cId="3257984722" sldId="278"/>
            <ac:picMk id="42" creationId="{EA5B0C51-9F1C-2803-8FF2-50FA14D92B77}"/>
          </ac:picMkLst>
        </pc:picChg>
        <pc:picChg chg="del">
          <ac:chgData name="Ainslie, Sheri" userId="bfece99b-82dd-42cd-a97c-8b504e42df34" providerId="ADAL" clId="{51A5A461-01EA-423A-B5F4-13D394DF4F32}" dt="2024-08-15T19:25:05.379" v="1364" actId="478"/>
          <ac:picMkLst>
            <pc:docMk/>
            <pc:sldMk cId="3257984722" sldId="278"/>
            <ac:picMk id="43" creationId="{18A56B54-CB62-B908-A227-1DFC6467EFB3}"/>
          </ac:picMkLst>
        </pc:picChg>
        <pc:picChg chg="add mod">
          <ac:chgData name="Ainslie, Sheri" userId="bfece99b-82dd-42cd-a97c-8b504e42df34" providerId="ADAL" clId="{51A5A461-01EA-423A-B5F4-13D394DF4F32}" dt="2024-08-15T19:31:28.460" v="1432" actId="1076"/>
          <ac:picMkLst>
            <pc:docMk/>
            <pc:sldMk cId="3257984722" sldId="278"/>
            <ac:picMk id="44" creationId="{625E7BA9-4F07-5F09-868C-93EFA34825BA}"/>
          </ac:picMkLst>
        </pc:picChg>
        <pc:picChg chg="del">
          <ac:chgData name="Ainslie, Sheri" userId="bfece99b-82dd-42cd-a97c-8b504e42df34" providerId="ADAL" clId="{51A5A461-01EA-423A-B5F4-13D394DF4F32}" dt="2024-08-15T19:25:03.570" v="1363" actId="478"/>
          <ac:picMkLst>
            <pc:docMk/>
            <pc:sldMk cId="3257984722" sldId="278"/>
            <ac:picMk id="45" creationId="{658E7E05-8555-202A-397B-F268C3278A2B}"/>
          </ac:picMkLst>
        </pc:picChg>
        <pc:picChg chg="del">
          <ac:chgData name="Ainslie, Sheri" userId="bfece99b-82dd-42cd-a97c-8b504e42df34" providerId="ADAL" clId="{51A5A461-01EA-423A-B5F4-13D394DF4F32}" dt="2024-08-15T19:25:02.194" v="1362" actId="478"/>
          <ac:picMkLst>
            <pc:docMk/>
            <pc:sldMk cId="3257984722" sldId="278"/>
            <ac:picMk id="46" creationId="{CE4F0D6F-7F0A-9DBF-D332-BBF976333CA0}"/>
          </ac:picMkLst>
        </pc:picChg>
        <pc:picChg chg="del">
          <ac:chgData name="Ainslie, Sheri" userId="bfece99b-82dd-42cd-a97c-8b504e42df34" providerId="ADAL" clId="{51A5A461-01EA-423A-B5F4-13D394DF4F32}" dt="2024-08-15T19:24:58.752" v="1361" actId="478"/>
          <ac:picMkLst>
            <pc:docMk/>
            <pc:sldMk cId="3257984722" sldId="278"/>
            <ac:picMk id="47" creationId="{6907E6A1-043A-72CF-93C5-EE55A327157D}"/>
          </ac:picMkLst>
        </pc:picChg>
        <pc:picChg chg="del">
          <ac:chgData name="Ainslie, Sheri" userId="bfece99b-82dd-42cd-a97c-8b504e42df34" providerId="ADAL" clId="{51A5A461-01EA-423A-B5F4-13D394DF4F32}" dt="2024-08-15T19:24:57.333" v="1360" actId="478"/>
          <ac:picMkLst>
            <pc:docMk/>
            <pc:sldMk cId="3257984722" sldId="278"/>
            <ac:picMk id="48" creationId="{1486DE7A-6F33-0D73-91DE-203936F564A4}"/>
          </ac:picMkLst>
        </pc:picChg>
        <pc:picChg chg="mod">
          <ac:chgData name="Ainslie, Sheri" userId="bfece99b-82dd-42cd-a97c-8b504e42df34" providerId="ADAL" clId="{51A5A461-01EA-423A-B5F4-13D394DF4F32}" dt="2024-08-15T19:25:34.561" v="1406" actId="1038"/>
          <ac:picMkLst>
            <pc:docMk/>
            <pc:sldMk cId="3257984722" sldId="278"/>
            <ac:picMk id="50" creationId="{2FA2732D-8276-0D26-A75D-27900AB168DD}"/>
          </ac:picMkLst>
        </pc:picChg>
        <pc:picChg chg="del">
          <ac:chgData name="Ainslie, Sheri" userId="bfece99b-82dd-42cd-a97c-8b504e42df34" providerId="ADAL" clId="{51A5A461-01EA-423A-B5F4-13D394DF4F32}" dt="2024-08-15T19:31:17.758" v="1430" actId="478"/>
          <ac:picMkLst>
            <pc:docMk/>
            <pc:sldMk cId="3257984722" sldId="278"/>
            <ac:picMk id="51" creationId="{1F2CDD64-2A7A-59E8-F22A-943F034A30AB}"/>
          </ac:picMkLst>
        </pc:picChg>
        <pc:picChg chg="add mod">
          <ac:chgData name="Ainslie, Sheri" userId="bfece99b-82dd-42cd-a97c-8b504e42df34" providerId="ADAL" clId="{51A5A461-01EA-423A-B5F4-13D394DF4F32}" dt="2024-08-15T19:31:38.028" v="1435" actId="1076"/>
          <ac:picMkLst>
            <pc:docMk/>
            <pc:sldMk cId="3257984722" sldId="278"/>
            <ac:picMk id="52" creationId="{577A234A-3033-EAD0-65C0-2C0936857FA2}"/>
          </ac:picMkLst>
        </pc:picChg>
        <pc:picChg chg="add mod">
          <ac:chgData name="Ainslie, Sheri" userId="bfece99b-82dd-42cd-a97c-8b504e42df34" providerId="ADAL" clId="{51A5A461-01EA-423A-B5F4-13D394DF4F32}" dt="2024-08-15T19:32:24.662" v="1440" actId="1076"/>
          <ac:picMkLst>
            <pc:docMk/>
            <pc:sldMk cId="3257984722" sldId="278"/>
            <ac:picMk id="54" creationId="{53F02F5A-EBD6-3E77-175E-8A68A1F1FD6B}"/>
          </ac:picMkLst>
        </pc:picChg>
        <pc:picChg chg="add mod">
          <ac:chgData name="Ainslie, Sheri" userId="bfece99b-82dd-42cd-a97c-8b504e42df34" providerId="ADAL" clId="{51A5A461-01EA-423A-B5F4-13D394DF4F32}" dt="2024-08-15T19:32:46.579" v="1444" actId="1036"/>
          <ac:picMkLst>
            <pc:docMk/>
            <pc:sldMk cId="3257984722" sldId="278"/>
            <ac:picMk id="55" creationId="{10F851DE-CCEE-CA71-60E5-24EF85FCAA20}"/>
          </ac:picMkLst>
        </pc:picChg>
        <pc:picChg chg="add mod">
          <ac:chgData name="Ainslie, Sheri" userId="bfece99b-82dd-42cd-a97c-8b504e42df34" providerId="ADAL" clId="{51A5A461-01EA-423A-B5F4-13D394DF4F32}" dt="2024-08-15T19:33:06.182" v="1448" actId="1035"/>
          <ac:picMkLst>
            <pc:docMk/>
            <pc:sldMk cId="3257984722" sldId="278"/>
            <ac:picMk id="56" creationId="{EF704650-EF36-C8CF-BA5B-6670556256B4}"/>
          </ac:picMkLst>
        </pc:picChg>
        <pc:picChg chg="del">
          <ac:chgData name="Ainslie, Sheri" userId="bfece99b-82dd-42cd-a97c-8b504e42df34" providerId="ADAL" clId="{51A5A461-01EA-423A-B5F4-13D394DF4F32}" dt="2024-08-15T19:29:58.607" v="1421" actId="478"/>
          <ac:picMkLst>
            <pc:docMk/>
            <pc:sldMk cId="3257984722" sldId="278"/>
            <ac:picMk id="92" creationId="{056E826C-D3A2-45EC-07D4-18165477418A}"/>
          </ac:picMkLst>
        </pc:picChg>
      </pc:sldChg>
      <pc:sldChg chg="add del">
        <pc:chgData name="Ainslie, Sheri" userId="bfece99b-82dd-42cd-a97c-8b504e42df34" providerId="ADAL" clId="{51A5A461-01EA-423A-B5F4-13D394DF4F32}" dt="2024-08-15T19:18:36.442" v="1282" actId="2696"/>
        <pc:sldMkLst>
          <pc:docMk/>
          <pc:sldMk cId="670369305" sldId="279"/>
        </pc:sldMkLst>
      </pc:sldChg>
      <pc:sldChg chg="addSp delSp modSp add mod modNotesTx">
        <pc:chgData name="Ainslie, Sheri" userId="bfece99b-82dd-42cd-a97c-8b504e42df34" providerId="ADAL" clId="{51A5A461-01EA-423A-B5F4-13D394DF4F32}" dt="2024-08-15T22:59:29.452" v="1979" actId="20577"/>
        <pc:sldMkLst>
          <pc:docMk/>
          <pc:sldMk cId="3154276320" sldId="279"/>
        </pc:sldMkLst>
        <pc:picChg chg="add mod">
          <ac:chgData name="Ainslie, Sheri" userId="bfece99b-82dd-42cd-a97c-8b504e42df34" providerId="ADAL" clId="{51A5A461-01EA-423A-B5F4-13D394DF4F32}" dt="2024-08-15T19:33:56.060" v="1486"/>
          <ac:picMkLst>
            <pc:docMk/>
            <pc:sldMk cId="3154276320" sldId="279"/>
            <ac:picMk id="2" creationId="{B6326D7C-D42D-74D4-A568-6C80552822A5}"/>
          </ac:picMkLst>
        </pc:picChg>
        <pc:picChg chg="add mod">
          <ac:chgData name="Ainslie, Sheri" userId="bfece99b-82dd-42cd-a97c-8b504e42df34" providerId="ADAL" clId="{51A5A461-01EA-423A-B5F4-13D394DF4F32}" dt="2024-08-15T19:34:25.309" v="1496" actId="1076"/>
          <ac:picMkLst>
            <pc:docMk/>
            <pc:sldMk cId="3154276320" sldId="279"/>
            <ac:picMk id="3" creationId="{83E4FA40-F054-74BC-766F-3433DA69CCE6}"/>
          </ac:picMkLst>
        </pc:picChg>
        <pc:picChg chg="mod">
          <ac:chgData name="Ainslie, Sheri" userId="bfece99b-82dd-42cd-a97c-8b504e42df34" providerId="ADAL" clId="{51A5A461-01EA-423A-B5F4-13D394DF4F32}" dt="2024-08-15T19:33:38.070" v="1485" actId="1038"/>
          <ac:picMkLst>
            <pc:docMk/>
            <pc:sldMk cId="3154276320" sldId="279"/>
            <ac:picMk id="15" creationId="{7DE0EC7B-192A-0DEE-CF17-D063EA53778E}"/>
          </ac:picMkLst>
        </pc:picChg>
        <pc:picChg chg="add mod">
          <ac:chgData name="Ainslie, Sheri" userId="bfece99b-82dd-42cd-a97c-8b504e42df34" providerId="ADAL" clId="{51A5A461-01EA-423A-B5F4-13D394DF4F32}" dt="2024-08-15T19:34:20.682" v="1495" actId="1076"/>
          <ac:picMkLst>
            <pc:docMk/>
            <pc:sldMk cId="3154276320" sldId="279"/>
            <ac:picMk id="16" creationId="{B054D1E3-C3F0-B2EF-F65F-72BB51792E2F}"/>
          </ac:picMkLst>
        </pc:picChg>
        <pc:picChg chg="add mod">
          <ac:chgData name="Ainslie, Sheri" userId="bfece99b-82dd-42cd-a97c-8b504e42df34" providerId="ADAL" clId="{51A5A461-01EA-423A-B5F4-13D394DF4F32}" dt="2024-08-15T19:34:17.020" v="1494" actId="1076"/>
          <ac:picMkLst>
            <pc:docMk/>
            <pc:sldMk cId="3154276320" sldId="279"/>
            <ac:picMk id="19" creationId="{B2E83B81-44ED-5AFA-8CB3-A279A81956FD}"/>
          </ac:picMkLst>
        </pc:picChg>
        <pc:picChg chg="add mod">
          <ac:chgData name="Ainslie, Sheri" userId="bfece99b-82dd-42cd-a97c-8b504e42df34" providerId="ADAL" clId="{51A5A461-01EA-423A-B5F4-13D394DF4F32}" dt="2024-08-15T19:34:13.391" v="1493" actId="1076"/>
          <ac:picMkLst>
            <pc:docMk/>
            <pc:sldMk cId="3154276320" sldId="279"/>
            <ac:picMk id="20" creationId="{FE4026D5-980F-8C98-4A7A-2647D59520FB}"/>
          </ac:picMkLst>
        </pc:picChg>
        <pc:picChg chg="add mod">
          <ac:chgData name="Ainslie, Sheri" userId="bfece99b-82dd-42cd-a97c-8b504e42df34" providerId="ADAL" clId="{51A5A461-01EA-423A-B5F4-13D394DF4F32}" dt="2024-08-15T19:34:03.281" v="1492" actId="1076"/>
          <ac:picMkLst>
            <pc:docMk/>
            <pc:sldMk cId="3154276320" sldId="279"/>
            <ac:picMk id="21" creationId="{3C6B7FCB-8298-5D0C-DE70-53B7F594827F}"/>
          </ac:picMkLst>
        </pc:picChg>
        <pc:picChg chg="mod">
          <ac:chgData name="Ainslie, Sheri" userId="bfece99b-82dd-42cd-a97c-8b504e42df34" providerId="ADAL" clId="{51A5A461-01EA-423A-B5F4-13D394DF4F32}" dt="2024-08-15T19:33:38.070" v="1485" actId="1038"/>
          <ac:picMkLst>
            <pc:docMk/>
            <pc:sldMk cId="3154276320" sldId="279"/>
            <ac:picMk id="22" creationId="{04126753-359A-63A4-BE2C-B8CACF391773}"/>
          </ac:picMkLst>
        </pc:picChg>
        <pc:picChg chg="mod">
          <ac:chgData name="Ainslie, Sheri" userId="bfece99b-82dd-42cd-a97c-8b504e42df34" providerId="ADAL" clId="{51A5A461-01EA-423A-B5F4-13D394DF4F32}" dt="2024-08-15T19:38:49.529" v="1518" actId="1037"/>
          <ac:picMkLst>
            <pc:docMk/>
            <pc:sldMk cId="3154276320" sldId="279"/>
            <ac:picMk id="23" creationId="{59043164-A35E-2352-DA86-58DC9AF45B7D}"/>
          </ac:picMkLst>
        </pc:picChg>
        <pc:picChg chg="mod">
          <ac:chgData name="Ainslie, Sheri" userId="bfece99b-82dd-42cd-a97c-8b504e42df34" providerId="ADAL" clId="{51A5A461-01EA-423A-B5F4-13D394DF4F32}" dt="2024-08-15T19:39:29.420" v="1527" actId="1036"/>
          <ac:picMkLst>
            <pc:docMk/>
            <pc:sldMk cId="3154276320" sldId="279"/>
            <ac:picMk id="24" creationId="{19EF85D1-C1BC-7AFD-75B7-1203F3607B31}"/>
          </ac:picMkLst>
        </pc:picChg>
        <pc:picChg chg="del">
          <ac:chgData name="Ainslie, Sheri" userId="bfece99b-82dd-42cd-a97c-8b504e42df34" providerId="ADAL" clId="{51A5A461-01EA-423A-B5F4-13D394DF4F32}" dt="2024-08-15T19:33:28.039" v="1451" actId="478"/>
          <ac:picMkLst>
            <pc:docMk/>
            <pc:sldMk cId="3154276320" sldId="279"/>
            <ac:picMk id="25" creationId="{FC46E6CE-8955-F402-BE07-E574D8326DD0}"/>
          </ac:picMkLst>
        </pc:picChg>
        <pc:picChg chg="mod">
          <ac:chgData name="Ainslie, Sheri" userId="bfece99b-82dd-42cd-a97c-8b504e42df34" providerId="ADAL" clId="{51A5A461-01EA-423A-B5F4-13D394DF4F32}" dt="2024-08-15T19:33:38.070" v="1485" actId="1038"/>
          <ac:picMkLst>
            <pc:docMk/>
            <pc:sldMk cId="3154276320" sldId="279"/>
            <ac:picMk id="29" creationId="{B22BA16B-79BC-335C-24D3-BE0096134A87}"/>
          </ac:picMkLst>
        </pc:picChg>
        <pc:picChg chg="del">
          <ac:chgData name="Ainslie, Sheri" userId="bfece99b-82dd-42cd-a97c-8b504e42df34" providerId="ADAL" clId="{51A5A461-01EA-423A-B5F4-13D394DF4F32}" dt="2024-08-15T19:33:28.039" v="1451" actId="478"/>
          <ac:picMkLst>
            <pc:docMk/>
            <pc:sldMk cId="3154276320" sldId="279"/>
            <ac:picMk id="30" creationId="{161CD387-3614-FBE4-C3B2-13F12FF05875}"/>
          </ac:picMkLst>
        </pc:picChg>
        <pc:picChg chg="mod">
          <ac:chgData name="Ainslie, Sheri" userId="bfece99b-82dd-42cd-a97c-8b504e42df34" providerId="ADAL" clId="{51A5A461-01EA-423A-B5F4-13D394DF4F32}" dt="2024-08-15T19:33:38.070" v="1485" actId="1038"/>
          <ac:picMkLst>
            <pc:docMk/>
            <pc:sldMk cId="3154276320" sldId="279"/>
            <ac:picMk id="31" creationId="{D9A73584-672B-6D34-795D-832D865019C4}"/>
          </ac:picMkLst>
        </pc:picChg>
        <pc:picChg chg="add mod">
          <ac:chgData name="Ainslie, Sheri" userId="bfece99b-82dd-42cd-a97c-8b504e42df34" providerId="ADAL" clId="{51A5A461-01EA-423A-B5F4-13D394DF4F32}" dt="2024-08-15T19:38:35.876" v="1507" actId="1036"/>
          <ac:picMkLst>
            <pc:docMk/>
            <pc:sldMk cId="3154276320" sldId="279"/>
            <ac:picMk id="32" creationId="{B979D439-19A5-50C1-E7FC-81C56C10C237}"/>
          </ac:picMkLst>
        </pc:picChg>
        <pc:picChg chg="del">
          <ac:chgData name="Ainslie, Sheri" userId="bfece99b-82dd-42cd-a97c-8b504e42df34" providerId="ADAL" clId="{51A5A461-01EA-423A-B5F4-13D394DF4F32}" dt="2024-08-15T19:33:28.039" v="1451" actId="478"/>
          <ac:picMkLst>
            <pc:docMk/>
            <pc:sldMk cId="3154276320" sldId="279"/>
            <ac:picMk id="33" creationId="{F53B24C2-DA32-582F-5455-F20E8865E6F5}"/>
          </ac:picMkLst>
        </pc:picChg>
        <pc:picChg chg="mod">
          <ac:chgData name="Ainslie, Sheri" userId="bfece99b-82dd-42cd-a97c-8b504e42df34" providerId="ADAL" clId="{51A5A461-01EA-423A-B5F4-13D394DF4F32}" dt="2024-08-15T19:33:38.070" v="1485" actId="1038"/>
          <ac:picMkLst>
            <pc:docMk/>
            <pc:sldMk cId="3154276320" sldId="279"/>
            <ac:picMk id="34" creationId="{805A8B82-1175-F7C1-FF39-951B4588C4C0}"/>
          </ac:picMkLst>
        </pc:picChg>
        <pc:picChg chg="mod">
          <ac:chgData name="Ainslie, Sheri" userId="bfece99b-82dd-42cd-a97c-8b504e42df34" providerId="ADAL" clId="{51A5A461-01EA-423A-B5F4-13D394DF4F32}" dt="2024-08-15T19:33:38.070" v="1485" actId="1038"/>
          <ac:picMkLst>
            <pc:docMk/>
            <pc:sldMk cId="3154276320" sldId="279"/>
            <ac:picMk id="35" creationId="{465004AB-11B5-BDAA-B154-62143298D54A}"/>
          </ac:picMkLst>
        </pc:picChg>
        <pc:picChg chg="del">
          <ac:chgData name="Ainslie, Sheri" userId="bfece99b-82dd-42cd-a97c-8b504e42df34" providerId="ADAL" clId="{51A5A461-01EA-423A-B5F4-13D394DF4F32}" dt="2024-08-15T19:33:28.039" v="1451" actId="478"/>
          <ac:picMkLst>
            <pc:docMk/>
            <pc:sldMk cId="3154276320" sldId="279"/>
            <ac:picMk id="36" creationId="{6417F790-DE8A-7940-86C3-86C6B5796B78}"/>
          </ac:picMkLst>
        </pc:picChg>
        <pc:picChg chg="del">
          <ac:chgData name="Ainslie, Sheri" userId="bfece99b-82dd-42cd-a97c-8b504e42df34" providerId="ADAL" clId="{51A5A461-01EA-423A-B5F4-13D394DF4F32}" dt="2024-08-15T19:37:55.996" v="1498" actId="478"/>
          <ac:picMkLst>
            <pc:docMk/>
            <pc:sldMk cId="3154276320" sldId="279"/>
            <ac:picMk id="39" creationId="{563BF928-62C7-1115-99A0-51ABAEC8C657}"/>
          </ac:picMkLst>
        </pc:picChg>
        <pc:picChg chg="del">
          <ac:chgData name="Ainslie, Sheri" userId="bfece99b-82dd-42cd-a97c-8b504e42df34" providerId="ADAL" clId="{51A5A461-01EA-423A-B5F4-13D394DF4F32}" dt="2024-08-15T19:37:49.081" v="1497" actId="478"/>
          <ac:picMkLst>
            <pc:docMk/>
            <pc:sldMk cId="3154276320" sldId="279"/>
            <ac:picMk id="41" creationId="{6BF5634F-D4FD-9420-0013-34A24C3E8825}"/>
          </ac:picMkLst>
        </pc:picChg>
        <pc:picChg chg="add mod">
          <ac:chgData name="Ainslie, Sheri" userId="bfece99b-82dd-42cd-a97c-8b504e42df34" providerId="ADAL" clId="{51A5A461-01EA-423A-B5F4-13D394DF4F32}" dt="2024-08-15T19:39:00" v="1520" actId="1076"/>
          <ac:picMkLst>
            <pc:docMk/>
            <pc:sldMk cId="3154276320" sldId="279"/>
            <ac:picMk id="43" creationId="{6564AD2B-FFA8-F13F-5562-B93EDE68430E}"/>
          </ac:picMkLst>
        </pc:picChg>
        <pc:picChg chg="add mod">
          <ac:chgData name="Ainslie, Sheri" userId="bfece99b-82dd-42cd-a97c-8b504e42df34" providerId="ADAL" clId="{51A5A461-01EA-423A-B5F4-13D394DF4F32}" dt="2024-08-15T19:39:06.466" v="1522" actId="1076"/>
          <ac:picMkLst>
            <pc:docMk/>
            <pc:sldMk cId="3154276320" sldId="279"/>
            <ac:picMk id="45" creationId="{D050F23D-9879-E69E-6140-5A7D28E8392F}"/>
          </ac:picMkLst>
        </pc:picChg>
        <pc:picChg chg="add mod">
          <ac:chgData name="Ainslie, Sheri" userId="bfece99b-82dd-42cd-a97c-8b504e42df34" providerId="ADAL" clId="{51A5A461-01EA-423A-B5F4-13D394DF4F32}" dt="2024-08-15T19:39:14.250" v="1524" actId="1076"/>
          <ac:picMkLst>
            <pc:docMk/>
            <pc:sldMk cId="3154276320" sldId="279"/>
            <ac:picMk id="46" creationId="{F50F0E1B-EDD5-379E-6FBF-3201046668DC}"/>
          </ac:picMkLst>
        </pc:picChg>
        <pc:picChg chg="add mod">
          <ac:chgData name="Ainslie, Sheri" userId="bfece99b-82dd-42cd-a97c-8b504e42df34" providerId="ADAL" clId="{51A5A461-01EA-423A-B5F4-13D394DF4F32}" dt="2024-08-15T19:39:23.402" v="1526" actId="1076"/>
          <ac:picMkLst>
            <pc:docMk/>
            <pc:sldMk cId="3154276320" sldId="279"/>
            <ac:picMk id="47" creationId="{F84988E9-EAF6-A9D3-63A9-BBFCAA674114}"/>
          </ac:picMkLst>
        </pc:picChg>
        <pc:picChg chg="del">
          <ac:chgData name="Ainslie, Sheri" userId="bfece99b-82dd-42cd-a97c-8b504e42df34" providerId="ADAL" clId="{51A5A461-01EA-423A-B5F4-13D394DF4F32}" dt="2024-08-15T19:33:28.039" v="1451" actId="478"/>
          <ac:picMkLst>
            <pc:docMk/>
            <pc:sldMk cId="3154276320" sldId="279"/>
            <ac:picMk id="50" creationId="{2FA2732D-8276-0D26-A75D-27900AB168DD}"/>
          </ac:picMkLst>
        </pc:picChg>
        <pc:picChg chg="del">
          <ac:chgData name="Ainslie, Sheri" userId="bfece99b-82dd-42cd-a97c-8b504e42df34" providerId="ADAL" clId="{51A5A461-01EA-423A-B5F4-13D394DF4F32}" dt="2024-08-15T19:37:58.777" v="1499" actId="478"/>
          <ac:picMkLst>
            <pc:docMk/>
            <pc:sldMk cId="3154276320" sldId="279"/>
            <ac:picMk id="52" creationId="{577A234A-3033-EAD0-65C0-2C0936857FA2}"/>
          </ac:picMkLst>
        </pc:picChg>
        <pc:picChg chg="del">
          <ac:chgData name="Ainslie, Sheri" userId="bfece99b-82dd-42cd-a97c-8b504e42df34" providerId="ADAL" clId="{51A5A461-01EA-423A-B5F4-13D394DF4F32}" dt="2024-08-15T19:38:06.776" v="1500" actId="478"/>
          <ac:picMkLst>
            <pc:docMk/>
            <pc:sldMk cId="3154276320" sldId="279"/>
            <ac:picMk id="53" creationId="{BA24AF17-D89C-C4CF-9905-FE9A2116D41D}"/>
          </ac:picMkLst>
        </pc:picChg>
        <pc:picChg chg="del">
          <ac:chgData name="Ainslie, Sheri" userId="bfece99b-82dd-42cd-a97c-8b504e42df34" providerId="ADAL" clId="{51A5A461-01EA-423A-B5F4-13D394DF4F32}" dt="2024-08-15T19:38:23.232" v="1502" actId="478"/>
          <ac:picMkLst>
            <pc:docMk/>
            <pc:sldMk cId="3154276320" sldId="279"/>
            <ac:picMk id="54" creationId="{53F02F5A-EBD6-3E77-175E-8A68A1F1FD6B}"/>
          </ac:picMkLst>
        </pc:picChg>
        <pc:picChg chg="del">
          <ac:chgData name="Ainslie, Sheri" userId="bfece99b-82dd-42cd-a97c-8b504e42df34" providerId="ADAL" clId="{51A5A461-01EA-423A-B5F4-13D394DF4F32}" dt="2024-08-15T19:38:16.808" v="1501" actId="478"/>
          <ac:picMkLst>
            <pc:docMk/>
            <pc:sldMk cId="3154276320" sldId="279"/>
            <ac:picMk id="55" creationId="{10F851DE-CCEE-CA71-60E5-24EF85FCAA20}"/>
          </ac:picMkLst>
        </pc:picChg>
      </pc:sldChg>
      <pc:sldChg chg="add del">
        <pc:chgData name="Ainslie, Sheri" userId="bfece99b-82dd-42cd-a97c-8b504e42df34" providerId="ADAL" clId="{51A5A461-01EA-423A-B5F4-13D394DF4F32}" dt="2024-08-15T19:18:27.076" v="1280" actId="2696"/>
        <pc:sldMkLst>
          <pc:docMk/>
          <pc:sldMk cId="1511175339" sldId="280"/>
        </pc:sldMkLst>
      </pc:sldChg>
      <pc:sldChg chg="addSp delSp modSp add mod modNotesTx">
        <pc:chgData name="Ainslie, Sheri" userId="bfece99b-82dd-42cd-a97c-8b504e42df34" providerId="ADAL" clId="{51A5A461-01EA-423A-B5F4-13D394DF4F32}" dt="2024-08-15T23:00:22.810" v="1998" actId="20577"/>
        <pc:sldMkLst>
          <pc:docMk/>
          <pc:sldMk cId="2451773900" sldId="280"/>
        </pc:sldMkLst>
        <pc:picChg chg="mod">
          <ac:chgData name="Ainslie, Sheri" userId="bfece99b-82dd-42cd-a97c-8b504e42df34" providerId="ADAL" clId="{51A5A461-01EA-423A-B5F4-13D394DF4F32}" dt="2024-08-15T19:48:49.539" v="1675" actId="1076"/>
          <ac:picMkLst>
            <pc:docMk/>
            <pc:sldMk cId="2451773900" sldId="280"/>
            <ac:picMk id="2" creationId="{B6326D7C-D42D-74D4-A568-6C80552822A5}"/>
          </ac:picMkLst>
        </pc:picChg>
        <pc:picChg chg="del mod">
          <ac:chgData name="Ainslie, Sheri" userId="bfece99b-82dd-42cd-a97c-8b504e42df34" providerId="ADAL" clId="{51A5A461-01EA-423A-B5F4-13D394DF4F32}" dt="2024-08-15T19:44:35.139" v="1614" actId="478"/>
          <ac:picMkLst>
            <pc:docMk/>
            <pc:sldMk cId="2451773900" sldId="280"/>
            <ac:picMk id="3" creationId="{83E4FA40-F054-74BC-766F-3433DA69CCE6}"/>
          </ac:picMkLst>
        </pc:picChg>
        <pc:picChg chg="del mod">
          <ac:chgData name="Ainslie, Sheri" userId="bfece99b-82dd-42cd-a97c-8b504e42df34" providerId="ADAL" clId="{51A5A461-01EA-423A-B5F4-13D394DF4F32}" dt="2024-08-15T19:49:01.281" v="1678" actId="478"/>
          <ac:picMkLst>
            <pc:docMk/>
            <pc:sldMk cId="2451773900" sldId="280"/>
            <ac:picMk id="15" creationId="{7DE0EC7B-192A-0DEE-CF17-D063EA53778E}"/>
          </ac:picMkLst>
        </pc:picChg>
        <pc:picChg chg="del mod">
          <ac:chgData name="Ainslie, Sheri" userId="bfece99b-82dd-42cd-a97c-8b504e42df34" providerId="ADAL" clId="{51A5A461-01EA-423A-B5F4-13D394DF4F32}" dt="2024-08-15T19:44:35.139" v="1614" actId="478"/>
          <ac:picMkLst>
            <pc:docMk/>
            <pc:sldMk cId="2451773900" sldId="280"/>
            <ac:picMk id="16" creationId="{B054D1E3-C3F0-B2EF-F65F-72BB51792E2F}"/>
          </ac:picMkLst>
        </pc:picChg>
        <pc:picChg chg="del">
          <ac:chgData name="Ainslie, Sheri" userId="bfece99b-82dd-42cd-a97c-8b504e42df34" providerId="ADAL" clId="{51A5A461-01EA-423A-B5F4-13D394DF4F32}" dt="2024-08-15T19:43:41.763" v="1608" actId="478"/>
          <ac:picMkLst>
            <pc:docMk/>
            <pc:sldMk cId="2451773900" sldId="280"/>
            <ac:picMk id="17" creationId="{8EFF0838-3E4A-BFE4-228F-C1F69F5B166C}"/>
          </ac:picMkLst>
        </pc:picChg>
        <pc:picChg chg="del mod">
          <ac:chgData name="Ainslie, Sheri" userId="bfece99b-82dd-42cd-a97c-8b504e42df34" providerId="ADAL" clId="{51A5A461-01EA-423A-B5F4-13D394DF4F32}" dt="2024-08-15T19:44:35.139" v="1614" actId="478"/>
          <ac:picMkLst>
            <pc:docMk/>
            <pc:sldMk cId="2451773900" sldId="280"/>
            <ac:picMk id="19" creationId="{B2E83B81-44ED-5AFA-8CB3-A279A81956FD}"/>
          </ac:picMkLst>
        </pc:picChg>
        <pc:picChg chg="del mod">
          <ac:chgData name="Ainslie, Sheri" userId="bfece99b-82dd-42cd-a97c-8b504e42df34" providerId="ADAL" clId="{51A5A461-01EA-423A-B5F4-13D394DF4F32}" dt="2024-08-15T19:44:35.139" v="1614" actId="478"/>
          <ac:picMkLst>
            <pc:docMk/>
            <pc:sldMk cId="2451773900" sldId="280"/>
            <ac:picMk id="20" creationId="{FE4026D5-980F-8C98-4A7A-2647D59520FB}"/>
          </ac:picMkLst>
        </pc:picChg>
        <pc:picChg chg="del mod">
          <ac:chgData name="Ainslie, Sheri" userId="bfece99b-82dd-42cd-a97c-8b504e42df34" providerId="ADAL" clId="{51A5A461-01EA-423A-B5F4-13D394DF4F32}" dt="2024-08-15T19:44:35.139" v="1614" actId="478"/>
          <ac:picMkLst>
            <pc:docMk/>
            <pc:sldMk cId="2451773900" sldId="280"/>
            <ac:picMk id="21" creationId="{3C6B7FCB-8298-5D0C-DE70-53B7F594827F}"/>
          </ac:picMkLst>
        </pc:picChg>
        <pc:picChg chg="del">
          <ac:chgData name="Ainslie, Sheri" userId="bfece99b-82dd-42cd-a97c-8b504e42df34" providerId="ADAL" clId="{51A5A461-01EA-423A-B5F4-13D394DF4F32}" dt="2024-08-15T19:40:13.316" v="1533" actId="478"/>
          <ac:picMkLst>
            <pc:docMk/>
            <pc:sldMk cId="2451773900" sldId="280"/>
            <ac:picMk id="22" creationId="{04126753-359A-63A4-BE2C-B8CACF391773}"/>
          </ac:picMkLst>
        </pc:picChg>
        <pc:picChg chg="del">
          <ac:chgData name="Ainslie, Sheri" userId="bfece99b-82dd-42cd-a97c-8b504e42df34" providerId="ADAL" clId="{51A5A461-01EA-423A-B5F4-13D394DF4F32}" dt="2024-08-15T19:42:38.334" v="1594" actId="478"/>
          <ac:picMkLst>
            <pc:docMk/>
            <pc:sldMk cId="2451773900" sldId="280"/>
            <ac:picMk id="24" creationId="{19EF85D1-C1BC-7AFD-75B7-1203F3607B31}"/>
          </ac:picMkLst>
        </pc:picChg>
        <pc:picChg chg="add mod">
          <ac:chgData name="Ainslie, Sheri" userId="bfece99b-82dd-42cd-a97c-8b504e42df34" providerId="ADAL" clId="{51A5A461-01EA-423A-B5F4-13D394DF4F32}" dt="2024-08-15T19:45:11.781" v="1667" actId="1037"/>
          <ac:picMkLst>
            <pc:docMk/>
            <pc:sldMk cId="2451773900" sldId="280"/>
            <ac:picMk id="25" creationId="{8B32ED76-F8DD-4A97-794B-C48B1FAF34D2}"/>
          </ac:picMkLst>
        </pc:picChg>
        <pc:picChg chg="del">
          <ac:chgData name="Ainslie, Sheri" userId="bfece99b-82dd-42cd-a97c-8b504e42df34" providerId="ADAL" clId="{51A5A461-01EA-423A-B5F4-13D394DF4F32}" dt="2024-08-15T19:48:18.407" v="1668" actId="478"/>
          <ac:picMkLst>
            <pc:docMk/>
            <pc:sldMk cId="2451773900" sldId="280"/>
            <ac:picMk id="26" creationId="{E4D761E9-A8C8-0956-893F-B4F691C68014}"/>
          </ac:picMkLst>
        </pc:picChg>
        <pc:picChg chg="mod">
          <ac:chgData name="Ainslie, Sheri" userId="bfece99b-82dd-42cd-a97c-8b504e42df34" providerId="ADAL" clId="{51A5A461-01EA-423A-B5F4-13D394DF4F32}" dt="2024-08-15T19:49:17.101" v="1688" actId="1035"/>
          <ac:picMkLst>
            <pc:docMk/>
            <pc:sldMk cId="2451773900" sldId="280"/>
            <ac:picMk id="28" creationId="{5DE45155-D710-9A3A-6913-BAA63D719BD5}"/>
          </ac:picMkLst>
        </pc:picChg>
        <pc:picChg chg="del">
          <ac:chgData name="Ainslie, Sheri" userId="bfece99b-82dd-42cd-a97c-8b504e42df34" providerId="ADAL" clId="{51A5A461-01EA-423A-B5F4-13D394DF4F32}" dt="2024-08-15T19:40:13.316" v="1533" actId="478"/>
          <ac:picMkLst>
            <pc:docMk/>
            <pc:sldMk cId="2451773900" sldId="280"/>
            <ac:picMk id="29" creationId="{B22BA16B-79BC-335C-24D3-BE0096134A87}"/>
          </ac:picMkLst>
        </pc:picChg>
        <pc:picChg chg="add mod">
          <ac:chgData name="Ainslie, Sheri" userId="bfece99b-82dd-42cd-a97c-8b504e42df34" providerId="ADAL" clId="{51A5A461-01EA-423A-B5F4-13D394DF4F32}" dt="2024-08-15T19:45:11.781" v="1667" actId="1037"/>
          <ac:picMkLst>
            <pc:docMk/>
            <pc:sldMk cId="2451773900" sldId="280"/>
            <ac:picMk id="30" creationId="{31E09BD5-A5E6-67FB-D97C-761357D7E180}"/>
          </ac:picMkLst>
        </pc:picChg>
        <pc:picChg chg="del">
          <ac:chgData name="Ainslie, Sheri" userId="bfece99b-82dd-42cd-a97c-8b504e42df34" providerId="ADAL" clId="{51A5A461-01EA-423A-B5F4-13D394DF4F32}" dt="2024-08-15T19:40:13.316" v="1533" actId="478"/>
          <ac:picMkLst>
            <pc:docMk/>
            <pc:sldMk cId="2451773900" sldId="280"/>
            <ac:picMk id="31" creationId="{D9A73584-672B-6D34-795D-832D865019C4}"/>
          </ac:picMkLst>
        </pc:picChg>
        <pc:picChg chg="del">
          <ac:chgData name="Ainslie, Sheri" userId="bfece99b-82dd-42cd-a97c-8b504e42df34" providerId="ADAL" clId="{51A5A461-01EA-423A-B5F4-13D394DF4F32}" dt="2024-08-15T19:43:23.625" v="1606" actId="478"/>
          <ac:picMkLst>
            <pc:docMk/>
            <pc:sldMk cId="2451773900" sldId="280"/>
            <ac:picMk id="32" creationId="{B979D439-19A5-50C1-E7FC-81C56C10C237}"/>
          </ac:picMkLst>
        </pc:picChg>
        <pc:picChg chg="add mod">
          <ac:chgData name="Ainslie, Sheri" userId="bfece99b-82dd-42cd-a97c-8b504e42df34" providerId="ADAL" clId="{51A5A461-01EA-423A-B5F4-13D394DF4F32}" dt="2024-08-15T19:45:11.781" v="1667" actId="1037"/>
          <ac:picMkLst>
            <pc:docMk/>
            <pc:sldMk cId="2451773900" sldId="280"/>
            <ac:picMk id="33" creationId="{D36DE1BB-73E1-10E1-194B-DB465593D770}"/>
          </ac:picMkLst>
        </pc:picChg>
        <pc:picChg chg="del">
          <ac:chgData name="Ainslie, Sheri" userId="bfece99b-82dd-42cd-a97c-8b504e42df34" providerId="ADAL" clId="{51A5A461-01EA-423A-B5F4-13D394DF4F32}" dt="2024-08-15T19:40:13.316" v="1533" actId="478"/>
          <ac:picMkLst>
            <pc:docMk/>
            <pc:sldMk cId="2451773900" sldId="280"/>
            <ac:picMk id="34" creationId="{805A8B82-1175-F7C1-FF39-951B4588C4C0}"/>
          </ac:picMkLst>
        </pc:picChg>
        <pc:picChg chg="del">
          <ac:chgData name="Ainslie, Sheri" userId="bfece99b-82dd-42cd-a97c-8b504e42df34" providerId="ADAL" clId="{51A5A461-01EA-423A-B5F4-13D394DF4F32}" dt="2024-08-15T19:40:13.316" v="1533" actId="478"/>
          <ac:picMkLst>
            <pc:docMk/>
            <pc:sldMk cId="2451773900" sldId="280"/>
            <ac:picMk id="35" creationId="{465004AB-11B5-BDAA-B154-62143298D54A}"/>
          </ac:picMkLst>
        </pc:picChg>
        <pc:picChg chg="add mod">
          <ac:chgData name="Ainslie, Sheri" userId="bfece99b-82dd-42cd-a97c-8b504e42df34" providerId="ADAL" clId="{51A5A461-01EA-423A-B5F4-13D394DF4F32}" dt="2024-08-15T19:45:11.781" v="1667" actId="1037"/>
          <ac:picMkLst>
            <pc:docMk/>
            <pc:sldMk cId="2451773900" sldId="280"/>
            <ac:picMk id="36" creationId="{74B7576F-55EB-AA3B-B07E-3628172EECFE}"/>
          </ac:picMkLst>
        </pc:picChg>
        <pc:picChg chg="del">
          <ac:chgData name="Ainslie, Sheri" userId="bfece99b-82dd-42cd-a97c-8b504e42df34" providerId="ADAL" clId="{51A5A461-01EA-423A-B5F4-13D394DF4F32}" dt="2024-08-15T19:43:07.048" v="1603" actId="478"/>
          <ac:picMkLst>
            <pc:docMk/>
            <pc:sldMk cId="2451773900" sldId="280"/>
            <ac:picMk id="38" creationId="{C05B6B34-F6F3-7C12-FC5B-3904E4A6C1D2}"/>
          </ac:picMkLst>
        </pc:picChg>
        <pc:picChg chg="add mod">
          <ac:chgData name="Ainslie, Sheri" userId="bfece99b-82dd-42cd-a97c-8b504e42df34" providerId="ADAL" clId="{51A5A461-01EA-423A-B5F4-13D394DF4F32}" dt="2024-08-15T19:45:11.781" v="1667" actId="1037"/>
          <ac:picMkLst>
            <pc:docMk/>
            <pc:sldMk cId="2451773900" sldId="280"/>
            <ac:picMk id="39" creationId="{4884CC5E-56DE-3429-6161-4BCDFAB39172}"/>
          </ac:picMkLst>
        </pc:picChg>
        <pc:picChg chg="add mod">
          <ac:chgData name="Ainslie, Sheri" userId="bfece99b-82dd-42cd-a97c-8b504e42df34" providerId="ADAL" clId="{51A5A461-01EA-423A-B5F4-13D394DF4F32}" dt="2024-08-15T19:45:11.781" v="1667" actId="1037"/>
          <ac:picMkLst>
            <pc:docMk/>
            <pc:sldMk cId="2451773900" sldId="280"/>
            <ac:picMk id="41" creationId="{2348517A-0A80-7B5D-FE44-2FD5C04CBFBA}"/>
          </ac:picMkLst>
        </pc:picChg>
        <pc:picChg chg="del">
          <ac:chgData name="Ainslie, Sheri" userId="bfece99b-82dd-42cd-a97c-8b504e42df34" providerId="ADAL" clId="{51A5A461-01EA-423A-B5F4-13D394DF4F32}" dt="2024-08-15T19:42:48.493" v="1597" actId="478"/>
          <ac:picMkLst>
            <pc:docMk/>
            <pc:sldMk cId="2451773900" sldId="280"/>
            <ac:picMk id="43" creationId="{6564AD2B-FFA8-F13F-5562-B93EDE68430E}"/>
          </ac:picMkLst>
        </pc:picChg>
        <pc:picChg chg="del">
          <ac:chgData name="Ainslie, Sheri" userId="bfece99b-82dd-42cd-a97c-8b504e42df34" providerId="ADAL" clId="{51A5A461-01EA-423A-B5F4-13D394DF4F32}" dt="2024-08-15T19:42:55.074" v="1600" actId="478"/>
          <ac:picMkLst>
            <pc:docMk/>
            <pc:sldMk cId="2451773900" sldId="280"/>
            <ac:picMk id="46" creationId="{F50F0E1B-EDD5-379E-6FBF-3201046668DC}"/>
          </ac:picMkLst>
        </pc:picChg>
        <pc:picChg chg="add del mod">
          <ac:chgData name="Ainslie, Sheri" userId="bfece99b-82dd-42cd-a97c-8b504e42df34" providerId="ADAL" clId="{51A5A461-01EA-423A-B5F4-13D394DF4F32}" dt="2024-08-15T19:48:40.397" v="1674" actId="478"/>
          <ac:picMkLst>
            <pc:docMk/>
            <pc:sldMk cId="2451773900" sldId="280"/>
            <ac:picMk id="48" creationId="{24FF737B-43CC-892E-89FE-7B655658B93C}"/>
          </ac:picMkLst>
        </pc:picChg>
        <pc:picChg chg="del">
          <ac:chgData name="Ainslie, Sheri" userId="bfece99b-82dd-42cd-a97c-8b504e42df34" providerId="ADAL" clId="{51A5A461-01EA-423A-B5F4-13D394DF4F32}" dt="2024-08-15T19:48:29.049" v="1671" actId="478"/>
          <ac:picMkLst>
            <pc:docMk/>
            <pc:sldMk cId="2451773900" sldId="280"/>
            <ac:picMk id="49" creationId="{91740270-BB0A-BDAA-81DE-8871EC7F7327}"/>
          </ac:picMkLst>
        </pc:picChg>
        <pc:picChg chg="add mod">
          <ac:chgData name="Ainslie, Sheri" userId="bfece99b-82dd-42cd-a97c-8b504e42df34" providerId="ADAL" clId="{51A5A461-01EA-423A-B5F4-13D394DF4F32}" dt="2024-08-15T19:42:53.127" v="1599" actId="1076"/>
          <ac:picMkLst>
            <pc:docMk/>
            <pc:sldMk cId="2451773900" sldId="280"/>
            <ac:picMk id="50" creationId="{D5CECFB6-AFE2-A2D2-EED2-5282374364BC}"/>
          </ac:picMkLst>
        </pc:picChg>
        <pc:picChg chg="add del mod">
          <ac:chgData name="Ainslie, Sheri" userId="bfece99b-82dd-42cd-a97c-8b504e42df34" providerId="ADAL" clId="{51A5A461-01EA-423A-B5F4-13D394DF4F32}" dt="2024-08-15T19:49:07.693" v="1680" actId="478"/>
          <ac:picMkLst>
            <pc:docMk/>
            <pc:sldMk cId="2451773900" sldId="280"/>
            <ac:picMk id="51" creationId="{682A6938-4F97-EE22-A3BF-F3538FC00700}"/>
          </ac:picMkLst>
        </pc:picChg>
        <pc:picChg chg="add del mod">
          <ac:chgData name="Ainslie, Sheri" userId="bfece99b-82dd-42cd-a97c-8b504e42df34" providerId="ADAL" clId="{51A5A461-01EA-423A-B5F4-13D394DF4F32}" dt="2024-08-15T19:49:26.341" v="1690" actId="478"/>
          <ac:picMkLst>
            <pc:docMk/>
            <pc:sldMk cId="2451773900" sldId="280"/>
            <ac:picMk id="52" creationId="{8D2FD38C-183F-F52E-ACBE-96A44ADFD083}"/>
          </ac:picMkLst>
        </pc:picChg>
        <pc:picChg chg="add mod">
          <ac:chgData name="Ainslie, Sheri" userId="bfece99b-82dd-42cd-a97c-8b504e42df34" providerId="ADAL" clId="{51A5A461-01EA-423A-B5F4-13D394DF4F32}" dt="2024-08-15T19:43:53.082" v="1610" actId="1076"/>
          <ac:picMkLst>
            <pc:docMk/>
            <pc:sldMk cId="2451773900" sldId="280"/>
            <ac:picMk id="53" creationId="{3867AB96-D75D-1050-2463-275CD5A1F6B6}"/>
          </ac:picMkLst>
        </pc:picChg>
        <pc:picChg chg="add mod">
          <ac:chgData name="Ainslie, Sheri" userId="bfece99b-82dd-42cd-a97c-8b504e42df34" providerId="ADAL" clId="{51A5A461-01EA-423A-B5F4-13D394DF4F32}" dt="2024-08-15T19:45:00.900" v="1656"/>
          <ac:picMkLst>
            <pc:docMk/>
            <pc:sldMk cId="2451773900" sldId="280"/>
            <ac:picMk id="54" creationId="{02CE9711-DE0C-879F-DAD9-132AE68F6478}"/>
          </ac:picMkLst>
        </pc:picChg>
        <pc:picChg chg="add mod">
          <ac:chgData name="Ainslie, Sheri" userId="bfece99b-82dd-42cd-a97c-8b504e42df34" providerId="ADAL" clId="{51A5A461-01EA-423A-B5F4-13D394DF4F32}" dt="2024-08-15T19:45:00.900" v="1656"/>
          <ac:picMkLst>
            <pc:docMk/>
            <pc:sldMk cId="2451773900" sldId="280"/>
            <ac:picMk id="55" creationId="{4E5A834B-E2BC-BF23-8B08-6AB7E769C5B4}"/>
          </ac:picMkLst>
        </pc:picChg>
        <pc:picChg chg="mod">
          <ac:chgData name="Ainslie, Sheri" userId="bfece99b-82dd-42cd-a97c-8b504e42df34" providerId="ADAL" clId="{51A5A461-01EA-423A-B5F4-13D394DF4F32}" dt="2024-08-15T19:49:53.330" v="1694" actId="14100"/>
          <ac:picMkLst>
            <pc:docMk/>
            <pc:sldMk cId="2451773900" sldId="280"/>
            <ac:picMk id="56" creationId="{EF704650-EF36-C8CF-BA5B-6670556256B4}"/>
          </ac:picMkLst>
        </pc:picChg>
        <pc:picChg chg="add mod">
          <ac:chgData name="Ainslie, Sheri" userId="bfece99b-82dd-42cd-a97c-8b504e42df34" providerId="ADAL" clId="{51A5A461-01EA-423A-B5F4-13D394DF4F32}" dt="2024-08-15T19:45:00.900" v="1656"/>
          <ac:picMkLst>
            <pc:docMk/>
            <pc:sldMk cId="2451773900" sldId="280"/>
            <ac:picMk id="57" creationId="{C1D26449-BB41-6534-7D5F-8B43BBED984D}"/>
          </ac:picMkLst>
        </pc:picChg>
        <pc:picChg chg="add mod">
          <ac:chgData name="Ainslie, Sheri" userId="bfece99b-82dd-42cd-a97c-8b504e42df34" providerId="ADAL" clId="{51A5A461-01EA-423A-B5F4-13D394DF4F32}" dt="2024-08-15T19:45:00.900" v="1656"/>
          <ac:picMkLst>
            <pc:docMk/>
            <pc:sldMk cId="2451773900" sldId="280"/>
            <ac:picMk id="58" creationId="{608FD07B-274C-6F29-DBCE-DC232217C679}"/>
          </ac:picMkLst>
        </pc:picChg>
        <pc:picChg chg="add mod">
          <ac:chgData name="Ainslie, Sheri" userId="bfece99b-82dd-42cd-a97c-8b504e42df34" providerId="ADAL" clId="{51A5A461-01EA-423A-B5F4-13D394DF4F32}" dt="2024-08-15T19:45:00.900" v="1656"/>
          <ac:picMkLst>
            <pc:docMk/>
            <pc:sldMk cId="2451773900" sldId="280"/>
            <ac:picMk id="59" creationId="{3F2CCD62-9AA1-045A-7E01-6F4CD6A1E14C}"/>
          </ac:picMkLst>
        </pc:picChg>
        <pc:picChg chg="add mod">
          <ac:chgData name="Ainslie, Sheri" userId="bfece99b-82dd-42cd-a97c-8b504e42df34" providerId="ADAL" clId="{51A5A461-01EA-423A-B5F4-13D394DF4F32}" dt="2024-08-15T19:45:00.900" v="1656"/>
          <ac:picMkLst>
            <pc:docMk/>
            <pc:sldMk cId="2451773900" sldId="280"/>
            <ac:picMk id="60" creationId="{D6D3D132-4BB9-A1F8-F81B-9865DBA37C87}"/>
          </ac:picMkLst>
        </pc:picChg>
        <pc:picChg chg="add mod">
          <ac:chgData name="Ainslie, Sheri" userId="bfece99b-82dd-42cd-a97c-8b504e42df34" providerId="ADAL" clId="{51A5A461-01EA-423A-B5F4-13D394DF4F32}" dt="2024-08-15T19:48:24.963" v="1670" actId="1076"/>
          <ac:picMkLst>
            <pc:docMk/>
            <pc:sldMk cId="2451773900" sldId="280"/>
            <ac:picMk id="61" creationId="{F9BE43B3-AF99-A7BB-D292-38112E42732E}"/>
          </ac:picMkLst>
        </pc:picChg>
        <pc:picChg chg="add mod">
          <ac:chgData name="Ainslie, Sheri" userId="bfece99b-82dd-42cd-a97c-8b504e42df34" providerId="ADAL" clId="{51A5A461-01EA-423A-B5F4-13D394DF4F32}" dt="2024-08-15T19:48:32.684" v="1673" actId="1076"/>
          <ac:picMkLst>
            <pc:docMk/>
            <pc:sldMk cId="2451773900" sldId="280"/>
            <ac:picMk id="62" creationId="{0E58080B-29B9-DF59-56F0-0BF0D56ECD5F}"/>
          </ac:picMkLst>
        </pc:picChg>
        <pc:picChg chg="add mod">
          <ac:chgData name="Ainslie, Sheri" userId="bfece99b-82dd-42cd-a97c-8b504e42df34" providerId="ADAL" clId="{51A5A461-01EA-423A-B5F4-13D394DF4F32}" dt="2024-08-15T19:49:04.217" v="1679" actId="1076"/>
          <ac:picMkLst>
            <pc:docMk/>
            <pc:sldMk cId="2451773900" sldId="280"/>
            <ac:picMk id="63" creationId="{8B392546-373A-CD5D-10C4-A2FE4E14C4A0}"/>
          </ac:picMkLst>
        </pc:picChg>
        <pc:picChg chg="add mod">
          <ac:chgData name="Ainslie, Sheri" userId="bfece99b-82dd-42cd-a97c-8b504e42df34" providerId="ADAL" clId="{51A5A461-01EA-423A-B5F4-13D394DF4F32}" dt="2024-08-15T19:49:22.704" v="1689" actId="1076"/>
          <ac:picMkLst>
            <pc:docMk/>
            <pc:sldMk cId="2451773900" sldId="280"/>
            <ac:picMk id="64" creationId="{86C51A75-3C26-D0A4-4F51-7E7E088B7513}"/>
          </ac:picMkLst>
        </pc:picChg>
        <pc:picChg chg="add mod">
          <ac:chgData name="Ainslie, Sheri" userId="bfece99b-82dd-42cd-a97c-8b504e42df34" providerId="ADAL" clId="{51A5A461-01EA-423A-B5F4-13D394DF4F32}" dt="2024-08-15T19:49:32.548" v="1692" actId="1076"/>
          <ac:picMkLst>
            <pc:docMk/>
            <pc:sldMk cId="2451773900" sldId="280"/>
            <ac:picMk id="65" creationId="{22C765F9-0AE3-797C-151C-166E2875BB48}"/>
          </ac:picMkLst>
        </pc:picChg>
      </pc:sldChg>
      <pc:sldChg chg="add ord modNotesTx">
        <pc:chgData name="Ainslie, Sheri" userId="bfece99b-82dd-42cd-a97c-8b504e42df34" providerId="ADAL" clId="{51A5A461-01EA-423A-B5F4-13D394DF4F32}" dt="2024-08-15T23:00:06.220" v="1992" actId="20577"/>
        <pc:sldMkLst>
          <pc:docMk/>
          <pc:sldMk cId="2281138330" sldId="281"/>
        </pc:sldMkLst>
      </pc:sldChg>
      <pc:sldChg chg="addSp delSp modSp add mod modNotesTx">
        <pc:chgData name="Ainslie, Sheri" userId="bfece99b-82dd-42cd-a97c-8b504e42df34" providerId="ADAL" clId="{51A5A461-01EA-423A-B5F4-13D394DF4F32}" dt="2024-08-15T23:00:45.362" v="2004" actId="20577"/>
        <pc:sldMkLst>
          <pc:docMk/>
          <pc:sldMk cId="3379110185" sldId="282"/>
        </pc:sldMkLst>
        <pc:picChg chg="del">
          <ac:chgData name="Ainslie, Sheri" userId="bfece99b-82dd-42cd-a97c-8b504e42df34" providerId="ADAL" clId="{51A5A461-01EA-423A-B5F4-13D394DF4F32}" dt="2024-08-15T19:57:21.336" v="1779" actId="478"/>
          <ac:picMkLst>
            <pc:docMk/>
            <pc:sldMk cId="3379110185" sldId="282"/>
            <ac:picMk id="2" creationId="{B6326D7C-D42D-74D4-A568-6C80552822A5}"/>
          </ac:picMkLst>
        </pc:picChg>
        <pc:picChg chg="add mod">
          <ac:chgData name="Ainslie, Sheri" userId="bfece99b-82dd-42cd-a97c-8b504e42df34" providerId="ADAL" clId="{51A5A461-01EA-423A-B5F4-13D394DF4F32}" dt="2024-08-15T19:53:01.181" v="1758" actId="1076"/>
          <ac:picMkLst>
            <pc:docMk/>
            <pc:sldMk cId="3379110185" sldId="282"/>
            <ac:picMk id="3" creationId="{FF44F1F3-2B31-8202-701C-20CD715E235E}"/>
          </ac:picMkLst>
        </pc:picChg>
        <pc:picChg chg="del">
          <ac:chgData name="Ainslie, Sheri" userId="bfece99b-82dd-42cd-a97c-8b504e42df34" providerId="ADAL" clId="{51A5A461-01EA-423A-B5F4-13D394DF4F32}" dt="2024-08-15T19:56:08.184" v="1763" actId="478"/>
          <ac:picMkLst>
            <pc:docMk/>
            <pc:sldMk cId="3379110185" sldId="282"/>
            <ac:picMk id="13" creationId="{89BE19CB-D2AB-A8E6-7462-51E6CE88DBA8}"/>
          </ac:picMkLst>
        </pc:picChg>
        <pc:picChg chg="add mod">
          <ac:chgData name="Ainslie, Sheri" userId="bfece99b-82dd-42cd-a97c-8b504e42df34" providerId="ADAL" clId="{51A5A461-01EA-423A-B5F4-13D394DF4F32}" dt="2024-08-15T19:52:56.795" v="1757" actId="1076"/>
          <ac:picMkLst>
            <pc:docMk/>
            <pc:sldMk cId="3379110185" sldId="282"/>
            <ac:picMk id="15" creationId="{182AE376-1CE2-E563-8E22-F07D82F936D2}"/>
          </ac:picMkLst>
        </pc:picChg>
        <pc:picChg chg="add mod">
          <ac:chgData name="Ainslie, Sheri" userId="bfece99b-82dd-42cd-a97c-8b504e42df34" providerId="ADAL" clId="{51A5A461-01EA-423A-B5F4-13D394DF4F32}" dt="2024-08-15T19:52:48.152" v="1756" actId="1076"/>
          <ac:picMkLst>
            <pc:docMk/>
            <pc:sldMk cId="3379110185" sldId="282"/>
            <ac:picMk id="16" creationId="{95925562-54CB-5F5E-B317-ECEA3AB7BF6C}"/>
          </ac:picMkLst>
        </pc:picChg>
        <pc:picChg chg="add mod">
          <ac:chgData name="Ainslie, Sheri" userId="bfece99b-82dd-42cd-a97c-8b504e42df34" providerId="ADAL" clId="{51A5A461-01EA-423A-B5F4-13D394DF4F32}" dt="2024-08-15T19:52:34.744" v="1755" actId="1076"/>
          <ac:picMkLst>
            <pc:docMk/>
            <pc:sldMk cId="3379110185" sldId="282"/>
            <ac:picMk id="17" creationId="{F31559DB-26D3-4AB3-61E6-CCD8AE8847D2}"/>
          </ac:picMkLst>
        </pc:picChg>
        <pc:picChg chg="add mod">
          <ac:chgData name="Ainslie, Sheri" userId="bfece99b-82dd-42cd-a97c-8b504e42df34" providerId="ADAL" clId="{51A5A461-01EA-423A-B5F4-13D394DF4F32}" dt="2024-08-15T19:52:29.854" v="1754" actId="1076"/>
          <ac:picMkLst>
            <pc:docMk/>
            <pc:sldMk cId="3379110185" sldId="282"/>
            <ac:picMk id="19" creationId="{AF7B3BD3-E8BB-41CB-9AE8-AC92FBCCDD1B}"/>
          </ac:picMkLst>
        </pc:picChg>
        <pc:picChg chg="add mod">
          <ac:chgData name="Ainslie, Sheri" userId="bfece99b-82dd-42cd-a97c-8b504e42df34" providerId="ADAL" clId="{51A5A461-01EA-423A-B5F4-13D394DF4F32}" dt="2024-08-15T19:52:14.306" v="1751" actId="1076"/>
          <ac:picMkLst>
            <pc:docMk/>
            <pc:sldMk cId="3379110185" sldId="282"/>
            <ac:picMk id="20" creationId="{0B350AA5-DEE2-8D94-5934-6D8FDC325A42}"/>
          </ac:picMkLst>
        </pc:picChg>
        <pc:picChg chg="add del mod">
          <ac:chgData name="Ainslie, Sheri" userId="bfece99b-82dd-42cd-a97c-8b504e42df34" providerId="ADAL" clId="{51A5A461-01EA-423A-B5F4-13D394DF4F32}" dt="2024-08-15T19:52:23.458" v="1753" actId="478"/>
          <ac:picMkLst>
            <pc:docMk/>
            <pc:sldMk cId="3379110185" sldId="282"/>
            <ac:picMk id="21" creationId="{2368637E-2277-7F15-4503-4F8C26B86663}"/>
          </ac:picMkLst>
        </pc:picChg>
        <pc:picChg chg="add mod">
          <ac:chgData name="Ainslie, Sheri" userId="bfece99b-82dd-42cd-a97c-8b504e42df34" providerId="ADAL" clId="{51A5A461-01EA-423A-B5F4-13D394DF4F32}" dt="2024-08-15T19:55:58.377" v="1761" actId="1076"/>
          <ac:picMkLst>
            <pc:docMk/>
            <pc:sldMk cId="3379110185" sldId="282"/>
            <ac:picMk id="22" creationId="{0577C4F3-79F2-CEDC-140A-5C0AB8AF4987}"/>
          </ac:picMkLst>
        </pc:picChg>
        <pc:picChg chg="add mod">
          <ac:chgData name="Ainslie, Sheri" userId="bfece99b-82dd-42cd-a97c-8b504e42df34" providerId="ADAL" clId="{51A5A461-01EA-423A-B5F4-13D394DF4F32}" dt="2024-08-15T19:56:18.664" v="1770" actId="1037"/>
          <ac:picMkLst>
            <pc:docMk/>
            <pc:sldMk cId="3379110185" sldId="282"/>
            <ac:picMk id="24" creationId="{CBEB61DB-A821-95A7-539B-933DC466124B}"/>
          </ac:picMkLst>
        </pc:picChg>
        <pc:picChg chg="mod">
          <ac:chgData name="Ainslie, Sheri" userId="bfece99b-82dd-42cd-a97c-8b504e42df34" providerId="ADAL" clId="{51A5A461-01EA-423A-B5F4-13D394DF4F32}" dt="2024-08-15T19:57:01.248" v="1775" actId="1076"/>
          <ac:picMkLst>
            <pc:docMk/>
            <pc:sldMk cId="3379110185" sldId="282"/>
            <ac:picMk id="25" creationId="{8B32ED76-F8DD-4A97-794B-C48B1FAF34D2}"/>
          </ac:picMkLst>
        </pc:picChg>
        <pc:picChg chg="add mod">
          <ac:chgData name="Ainslie, Sheri" userId="bfece99b-82dd-42cd-a97c-8b504e42df34" providerId="ADAL" clId="{51A5A461-01EA-423A-B5F4-13D394DF4F32}" dt="2024-08-15T19:56:48.760" v="1773" actId="1076"/>
          <ac:picMkLst>
            <pc:docMk/>
            <pc:sldMk cId="3379110185" sldId="282"/>
            <ac:picMk id="26" creationId="{E393B641-C5DB-131E-D9E0-630012A20229}"/>
          </ac:picMkLst>
        </pc:picChg>
        <pc:picChg chg="add mod">
          <ac:chgData name="Ainslie, Sheri" userId="bfece99b-82dd-42cd-a97c-8b504e42df34" providerId="ADAL" clId="{51A5A461-01EA-423A-B5F4-13D394DF4F32}" dt="2024-08-15T19:57:17.597" v="1778" actId="1076"/>
          <ac:picMkLst>
            <pc:docMk/>
            <pc:sldMk cId="3379110185" sldId="282"/>
            <ac:picMk id="29" creationId="{1FE422BB-8102-B865-CFD8-433590EBEE4E}"/>
          </ac:picMkLst>
        </pc:picChg>
        <pc:picChg chg="del">
          <ac:chgData name="Ainslie, Sheri" userId="bfece99b-82dd-42cd-a97c-8b504e42df34" providerId="ADAL" clId="{51A5A461-01EA-423A-B5F4-13D394DF4F32}" dt="2024-08-15T19:51:24.069" v="1700" actId="478"/>
          <ac:picMkLst>
            <pc:docMk/>
            <pc:sldMk cId="3379110185" sldId="282"/>
            <ac:picMk id="30" creationId="{31E09BD5-A5E6-67FB-D97C-761357D7E180}"/>
          </ac:picMkLst>
        </pc:picChg>
        <pc:picChg chg="add mod">
          <ac:chgData name="Ainslie, Sheri" userId="bfece99b-82dd-42cd-a97c-8b504e42df34" providerId="ADAL" clId="{51A5A461-01EA-423A-B5F4-13D394DF4F32}" dt="2024-08-15T19:57:28.581" v="1781" actId="1076"/>
          <ac:picMkLst>
            <pc:docMk/>
            <pc:sldMk cId="3379110185" sldId="282"/>
            <ac:picMk id="31" creationId="{588740D6-F500-E522-0E0E-2FD7A7FD452A}"/>
          </ac:picMkLst>
        </pc:picChg>
        <pc:picChg chg="del">
          <ac:chgData name="Ainslie, Sheri" userId="bfece99b-82dd-42cd-a97c-8b504e42df34" providerId="ADAL" clId="{51A5A461-01EA-423A-B5F4-13D394DF4F32}" dt="2024-08-15T19:51:24.069" v="1700" actId="478"/>
          <ac:picMkLst>
            <pc:docMk/>
            <pc:sldMk cId="3379110185" sldId="282"/>
            <ac:picMk id="33" creationId="{D36DE1BB-73E1-10E1-194B-DB465593D770}"/>
          </ac:picMkLst>
        </pc:picChg>
        <pc:picChg chg="del">
          <ac:chgData name="Ainslie, Sheri" userId="bfece99b-82dd-42cd-a97c-8b504e42df34" providerId="ADAL" clId="{51A5A461-01EA-423A-B5F4-13D394DF4F32}" dt="2024-08-15T19:51:24.069" v="1700" actId="478"/>
          <ac:picMkLst>
            <pc:docMk/>
            <pc:sldMk cId="3379110185" sldId="282"/>
            <ac:picMk id="36" creationId="{74B7576F-55EB-AA3B-B07E-3628172EECFE}"/>
          </ac:picMkLst>
        </pc:picChg>
        <pc:picChg chg="del">
          <ac:chgData name="Ainslie, Sheri" userId="bfece99b-82dd-42cd-a97c-8b504e42df34" providerId="ADAL" clId="{51A5A461-01EA-423A-B5F4-13D394DF4F32}" dt="2024-08-15T19:55:50.242" v="1759" actId="478"/>
          <ac:picMkLst>
            <pc:docMk/>
            <pc:sldMk cId="3379110185" sldId="282"/>
            <ac:picMk id="37" creationId="{02E7250B-718E-E035-95E2-3081BFF8CCEA}"/>
          </ac:picMkLst>
        </pc:picChg>
        <pc:picChg chg="del">
          <ac:chgData name="Ainslie, Sheri" userId="bfece99b-82dd-42cd-a97c-8b504e42df34" providerId="ADAL" clId="{51A5A461-01EA-423A-B5F4-13D394DF4F32}" dt="2024-08-15T19:51:24.069" v="1700" actId="478"/>
          <ac:picMkLst>
            <pc:docMk/>
            <pc:sldMk cId="3379110185" sldId="282"/>
            <ac:picMk id="39" creationId="{4884CC5E-56DE-3429-6161-4BCDFAB39172}"/>
          </ac:picMkLst>
        </pc:picChg>
        <pc:picChg chg="del">
          <ac:chgData name="Ainslie, Sheri" userId="bfece99b-82dd-42cd-a97c-8b504e42df34" providerId="ADAL" clId="{51A5A461-01EA-423A-B5F4-13D394DF4F32}" dt="2024-08-15T19:51:24.069" v="1700" actId="478"/>
          <ac:picMkLst>
            <pc:docMk/>
            <pc:sldMk cId="3379110185" sldId="282"/>
            <ac:picMk id="41" creationId="{2348517A-0A80-7B5D-FE44-2FD5C04CBFBA}"/>
          </ac:picMkLst>
        </pc:picChg>
        <pc:picChg chg="mod">
          <ac:chgData name="Ainslie, Sheri" userId="bfece99b-82dd-42cd-a97c-8b504e42df34" providerId="ADAL" clId="{51A5A461-01EA-423A-B5F4-13D394DF4F32}" dt="2024-08-15T19:51:35.670" v="1743" actId="1038"/>
          <ac:picMkLst>
            <pc:docMk/>
            <pc:sldMk cId="3379110185" sldId="282"/>
            <ac:picMk id="54" creationId="{02CE9711-DE0C-879F-DAD9-132AE68F6478}"/>
          </ac:picMkLst>
        </pc:picChg>
        <pc:picChg chg="mod">
          <ac:chgData name="Ainslie, Sheri" userId="bfece99b-82dd-42cd-a97c-8b504e42df34" providerId="ADAL" clId="{51A5A461-01EA-423A-B5F4-13D394DF4F32}" dt="2024-08-15T19:51:35.670" v="1743" actId="1038"/>
          <ac:picMkLst>
            <pc:docMk/>
            <pc:sldMk cId="3379110185" sldId="282"/>
            <ac:picMk id="55" creationId="{4E5A834B-E2BC-BF23-8B08-6AB7E769C5B4}"/>
          </ac:picMkLst>
        </pc:picChg>
        <pc:picChg chg="mod">
          <ac:chgData name="Ainslie, Sheri" userId="bfece99b-82dd-42cd-a97c-8b504e42df34" providerId="ADAL" clId="{51A5A461-01EA-423A-B5F4-13D394DF4F32}" dt="2024-08-15T19:51:35.670" v="1743" actId="1038"/>
          <ac:picMkLst>
            <pc:docMk/>
            <pc:sldMk cId="3379110185" sldId="282"/>
            <ac:picMk id="57" creationId="{C1D26449-BB41-6534-7D5F-8B43BBED984D}"/>
          </ac:picMkLst>
        </pc:picChg>
        <pc:picChg chg="mod">
          <ac:chgData name="Ainslie, Sheri" userId="bfece99b-82dd-42cd-a97c-8b504e42df34" providerId="ADAL" clId="{51A5A461-01EA-423A-B5F4-13D394DF4F32}" dt="2024-08-15T19:51:35.670" v="1743" actId="1038"/>
          <ac:picMkLst>
            <pc:docMk/>
            <pc:sldMk cId="3379110185" sldId="282"/>
            <ac:picMk id="58" creationId="{608FD07B-274C-6F29-DBCE-DC232217C679}"/>
          </ac:picMkLst>
        </pc:picChg>
        <pc:picChg chg="mod">
          <ac:chgData name="Ainslie, Sheri" userId="bfece99b-82dd-42cd-a97c-8b504e42df34" providerId="ADAL" clId="{51A5A461-01EA-423A-B5F4-13D394DF4F32}" dt="2024-08-15T19:51:35.670" v="1743" actId="1038"/>
          <ac:picMkLst>
            <pc:docMk/>
            <pc:sldMk cId="3379110185" sldId="282"/>
            <ac:picMk id="59" creationId="{3F2CCD62-9AA1-045A-7E01-6F4CD6A1E14C}"/>
          </ac:picMkLst>
        </pc:picChg>
        <pc:picChg chg="mod">
          <ac:chgData name="Ainslie, Sheri" userId="bfece99b-82dd-42cd-a97c-8b504e42df34" providerId="ADAL" clId="{51A5A461-01EA-423A-B5F4-13D394DF4F32}" dt="2024-08-15T19:51:35.670" v="1743" actId="1038"/>
          <ac:picMkLst>
            <pc:docMk/>
            <pc:sldMk cId="3379110185" sldId="282"/>
            <ac:picMk id="60" creationId="{D6D3D132-4BB9-A1F8-F81B-9865DBA37C87}"/>
          </ac:picMkLst>
        </pc:picChg>
        <pc:picChg chg="del">
          <ac:chgData name="Ainslie, Sheri" userId="bfece99b-82dd-42cd-a97c-8b504e42df34" providerId="ADAL" clId="{51A5A461-01EA-423A-B5F4-13D394DF4F32}" dt="2024-08-15T19:57:08.447" v="1776" actId="478"/>
          <ac:picMkLst>
            <pc:docMk/>
            <pc:sldMk cId="3379110185" sldId="282"/>
            <ac:picMk id="61" creationId="{F9BE43B3-AF99-A7BB-D292-38112E42732E}"/>
          </ac:picMkLst>
        </pc:picChg>
        <pc:picChg chg="del">
          <ac:chgData name="Ainslie, Sheri" userId="bfece99b-82dd-42cd-a97c-8b504e42df34" providerId="ADAL" clId="{51A5A461-01EA-423A-B5F4-13D394DF4F32}" dt="2024-08-15T19:56:52.139" v="1774" actId="478"/>
          <ac:picMkLst>
            <pc:docMk/>
            <pc:sldMk cId="3379110185" sldId="282"/>
            <ac:picMk id="62" creationId="{0E58080B-29B9-DF59-56F0-0BF0D56ECD5F}"/>
          </ac:picMkLst>
        </pc:picChg>
        <pc:picChg chg="del">
          <ac:chgData name="Ainslie, Sheri" userId="bfece99b-82dd-42cd-a97c-8b504e42df34" providerId="ADAL" clId="{51A5A461-01EA-423A-B5F4-13D394DF4F32}" dt="2024-08-15T19:56:42.237" v="1771" actId="478"/>
          <ac:picMkLst>
            <pc:docMk/>
            <pc:sldMk cId="3379110185" sldId="282"/>
            <ac:picMk id="63" creationId="{8B392546-373A-CD5D-10C4-A2FE4E14C4A0}"/>
          </ac:picMkLst>
        </pc:picChg>
      </pc:sldChg>
      <pc:sldChg chg="addSp delSp modSp add mod modNotesTx">
        <pc:chgData name="Ainslie, Sheri" userId="bfece99b-82dd-42cd-a97c-8b504e42df34" providerId="ADAL" clId="{51A5A461-01EA-423A-B5F4-13D394DF4F32}" dt="2024-08-15T23:11:00.632" v="2140" actId="1035"/>
        <pc:sldMkLst>
          <pc:docMk/>
          <pc:sldMk cId="1124822304" sldId="283"/>
        </pc:sldMkLst>
        <pc:graphicFrameChg chg="mod">
          <ac:chgData name="Ainslie, Sheri" userId="bfece99b-82dd-42cd-a97c-8b504e42df34" providerId="ADAL" clId="{51A5A461-01EA-423A-B5F4-13D394DF4F32}" dt="2024-08-15T23:08:17.602" v="2076" actId="1036"/>
          <ac:graphicFrameMkLst>
            <pc:docMk/>
            <pc:sldMk cId="1124822304" sldId="283"/>
            <ac:graphicFrameMk id="4" creationId="{64619CA0-F63B-476F-BDE7-FDAF31DE8191}"/>
          </ac:graphicFrameMkLst>
        </pc:graphicFrameChg>
        <pc:picChg chg="add mod">
          <ac:chgData name="Ainslie, Sheri" userId="bfece99b-82dd-42cd-a97c-8b504e42df34" providerId="ADAL" clId="{51A5A461-01EA-423A-B5F4-13D394DF4F32}" dt="2024-08-15T23:06:21.195" v="2050" actId="1035"/>
          <ac:picMkLst>
            <pc:docMk/>
            <pc:sldMk cId="1124822304" sldId="283"/>
            <ac:picMk id="2" creationId="{D4F597B5-D916-EB26-3CB4-469D4B4D0F86}"/>
          </ac:picMkLst>
        </pc:picChg>
        <pc:picChg chg="mod">
          <ac:chgData name="Ainslie, Sheri" userId="bfece99b-82dd-42cd-a97c-8b504e42df34" providerId="ADAL" clId="{51A5A461-01EA-423A-B5F4-13D394DF4F32}" dt="2024-08-15T23:02:25.979" v="2041" actId="1038"/>
          <ac:picMkLst>
            <pc:docMk/>
            <pc:sldMk cId="1124822304" sldId="283"/>
            <ac:picMk id="3" creationId="{FF44F1F3-2B31-8202-701C-20CD715E235E}"/>
          </ac:picMkLst>
        </pc:picChg>
        <pc:picChg chg="del">
          <ac:chgData name="Ainslie, Sheri" userId="bfece99b-82dd-42cd-a97c-8b504e42df34" providerId="ADAL" clId="{51A5A461-01EA-423A-B5F4-13D394DF4F32}" dt="2024-08-15T23:06:39.763" v="2051" actId="478"/>
          <ac:picMkLst>
            <pc:docMk/>
            <pc:sldMk cId="1124822304" sldId="283"/>
            <ac:picMk id="12" creationId="{A30DEF56-9D3D-A93A-FCFA-0BDE47091FB0}"/>
          </ac:picMkLst>
        </pc:picChg>
        <pc:picChg chg="add mod">
          <ac:chgData name="Ainslie, Sheri" userId="bfece99b-82dd-42cd-a97c-8b504e42df34" providerId="ADAL" clId="{51A5A461-01EA-423A-B5F4-13D394DF4F32}" dt="2024-08-15T23:06:48.402" v="2063" actId="1038"/>
          <ac:picMkLst>
            <pc:docMk/>
            <pc:sldMk cId="1124822304" sldId="283"/>
            <ac:picMk id="13" creationId="{E0FEC214-DB1F-9B21-0F55-719DF62A68E4}"/>
          </ac:picMkLst>
        </pc:picChg>
        <pc:picChg chg="mod">
          <ac:chgData name="Ainslie, Sheri" userId="bfece99b-82dd-42cd-a97c-8b504e42df34" providerId="ADAL" clId="{51A5A461-01EA-423A-B5F4-13D394DF4F32}" dt="2024-08-15T23:09:05.156" v="2100" actId="1038"/>
          <ac:picMkLst>
            <pc:docMk/>
            <pc:sldMk cId="1124822304" sldId="283"/>
            <ac:picMk id="14" creationId="{EF70F490-C193-DBC2-2BF2-5670E2A08862}"/>
          </ac:picMkLst>
        </pc:picChg>
        <pc:picChg chg="mod">
          <ac:chgData name="Ainslie, Sheri" userId="bfece99b-82dd-42cd-a97c-8b504e42df34" providerId="ADAL" clId="{51A5A461-01EA-423A-B5F4-13D394DF4F32}" dt="2024-08-15T23:02:25.979" v="2041" actId="1038"/>
          <ac:picMkLst>
            <pc:docMk/>
            <pc:sldMk cId="1124822304" sldId="283"/>
            <ac:picMk id="15" creationId="{182AE376-1CE2-E563-8E22-F07D82F936D2}"/>
          </ac:picMkLst>
        </pc:picChg>
        <pc:picChg chg="mod">
          <ac:chgData name="Ainslie, Sheri" userId="bfece99b-82dd-42cd-a97c-8b504e42df34" providerId="ADAL" clId="{51A5A461-01EA-423A-B5F4-13D394DF4F32}" dt="2024-08-15T23:02:25.979" v="2041" actId="1038"/>
          <ac:picMkLst>
            <pc:docMk/>
            <pc:sldMk cId="1124822304" sldId="283"/>
            <ac:picMk id="16" creationId="{95925562-54CB-5F5E-B317-ECEA3AB7BF6C}"/>
          </ac:picMkLst>
        </pc:picChg>
        <pc:picChg chg="mod">
          <ac:chgData name="Ainslie, Sheri" userId="bfece99b-82dd-42cd-a97c-8b504e42df34" providerId="ADAL" clId="{51A5A461-01EA-423A-B5F4-13D394DF4F32}" dt="2024-08-15T23:02:25.979" v="2041" actId="1038"/>
          <ac:picMkLst>
            <pc:docMk/>
            <pc:sldMk cId="1124822304" sldId="283"/>
            <ac:picMk id="17" creationId="{F31559DB-26D3-4AB3-61E6-CCD8AE8847D2}"/>
          </ac:picMkLst>
        </pc:picChg>
        <pc:picChg chg="mod">
          <ac:chgData name="Ainslie, Sheri" userId="bfece99b-82dd-42cd-a97c-8b504e42df34" providerId="ADAL" clId="{51A5A461-01EA-423A-B5F4-13D394DF4F32}" dt="2024-08-15T23:02:25.979" v="2041" actId="1038"/>
          <ac:picMkLst>
            <pc:docMk/>
            <pc:sldMk cId="1124822304" sldId="283"/>
            <ac:picMk id="19" creationId="{AF7B3BD3-E8BB-41CB-9AE8-AC92FBCCDD1B}"/>
          </ac:picMkLst>
        </pc:picChg>
        <pc:picChg chg="mod">
          <ac:chgData name="Ainslie, Sheri" userId="bfece99b-82dd-42cd-a97c-8b504e42df34" providerId="ADAL" clId="{51A5A461-01EA-423A-B5F4-13D394DF4F32}" dt="2024-08-15T23:02:25.979" v="2041" actId="1038"/>
          <ac:picMkLst>
            <pc:docMk/>
            <pc:sldMk cId="1124822304" sldId="283"/>
            <ac:picMk id="20" creationId="{0B350AA5-DEE2-8D94-5934-6D8FDC325A42}"/>
          </ac:picMkLst>
        </pc:picChg>
        <pc:picChg chg="add mod">
          <ac:chgData name="Ainslie, Sheri" userId="bfece99b-82dd-42cd-a97c-8b504e42df34" providerId="ADAL" clId="{51A5A461-01EA-423A-B5F4-13D394DF4F32}" dt="2024-08-15T23:07:44.920" v="2068" actId="1076"/>
          <ac:picMkLst>
            <pc:docMk/>
            <pc:sldMk cId="1124822304" sldId="283"/>
            <ac:picMk id="21" creationId="{F35F7A83-02F5-FE79-99F1-45E74110F5B1}"/>
          </ac:picMkLst>
        </pc:picChg>
        <pc:picChg chg="del">
          <ac:chgData name="Ainslie, Sheri" userId="bfece99b-82dd-42cd-a97c-8b504e42df34" providerId="ADAL" clId="{51A5A461-01EA-423A-B5F4-13D394DF4F32}" dt="2024-08-15T23:08:47.104" v="2086" actId="478"/>
          <ac:picMkLst>
            <pc:docMk/>
            <pc:sldMk cId="1124822304" sldId="283"/>
            <ac:picMk id="22" creationId="{0577C4F3-79F2-CEDC-140A-5C0AB8AF4987}"/>
          </ac:picMkLst>
        </pc:picChg>
        <pc:picChg chg="add del">
          <ac:chgData name="Ainslie, Sheri" userId="bfece99b-82dd-42cd-a97c-8b504e42df34" providerId="ADAL" clId="{51A5A461-01EA-423A-B5F4-13D394DF4F32}" dt="2024-08-15T23:08:38.758" v="2085" actId="478"/>
          <ac:picMkLst>
            <pc:docMk/>
            <pc:sldMk cId="1124822304" sldId="283"/>
            <ac:picMk id="24" creationId="{CBEB61DB-A821-95A7-539B-933DC466124B}"/>
          </ac:picMkLst>
        </pc:picChg>
        <pc:picChg chg="del">
          <ac:chgData name="Ainslie, Sheri" userId="bfece99b-82dd-42cd-a97c-8b504e42df34" providerId="ADAL" clId="{51A5A461-01EA-423A-B5F4-13D394DF4F32}" dt="2024-08-15T23:07:51.089" v="2069" actId="478"/>
          <ac:picMkLst>
            <pc:docMk/>
            <pc:sldMk cId="1124822304" sldId="283"/>
            <ac:picMk id="25" creationId="{8B32ED76-F8DD-4A97-794B-C48B1FAF34D2}"/>
          </ac:picMkLst>
        </pc:picChg>
        <pc:picChg chg="del">
          <ac:chgData name="Ainslie, Sheri" userId="bfece99b-82dd-42cd-a97c-8b504e42df34" providerId="ADAL" clId="{51A5A461-01EA-423A-B5F4-13D394DF4F32}" dt="2024-08-15T23:08:02.860" v="2072" actId="478"/>
          <ac:picMkLst>
            <pc:docMk/>
            <pc:sldMk cId="1124822304" sldId="283"/>
            <ac:picMk id="26" creationId="{E393B641-C5DB-131E-D9E0-630012A20229}"/>
          </ac:picMkLst>
        </pc:picChg>
        <pc:picChg chg="del">
          <ac:chgData name="Ainslie, Sheri" userId="bfece99b-82dd-42cd-a97c-8b504e42df34" providerId="ADAL" clId="{51A5A461-01EA-423A-B5F4-13D394DF4F32}" dt="2024-08-15T23:07:32.214" v="2066" actId="478"/>
          <ac:picMkLst>
            <pc:docMk/>
            <pc:sldMk cId="1124822304" sldId="283"/>
            <ac:picMk id="29" creationId="{1FE422BB-8102-B865-CFD8-433590EBEE4E}"/>
          </ac:picMkLst>
        </pc:picChg>
        <pc:picChg chg="add mod">
          <ac:chgData name="Ainslie, Sheri" userId="bfece99b-82dd-42cd-a97c-8b504e42df34" providerId="ADAL" clId="{51A5A461-01EA-423A-B5F4-13D394DF4F32}" dt="2024-08-15T23:08:21.660" v="2078" actId="1036"/>
          <ac:picMkLst>
            <pc:docMk/>
            <pc:sldMk cId="1124822304" sldId="283"/>
            <ac:picMk id="30" creationId="{A99B16BD-32B6-C17B-0F7F-E052936CE104}"/>
          </ac:picMkLst>
        </pc:picChg>
        <pc:picChg chg="add mod">
          <ac:chgData name="Ainslie, Sheri" userId="bfece99b-82dd-42cd-a97c-8b504e42df34" providerId="ADAL" clId="{51A5A461-01EA-423A-B5F4-13D394DF4F32}" dt="2024-08-15T23:08:33.050" v="2084"/>
          <ac:picMkLst>
            <pc:docMk/>
            <pc:sldMk cId="1124822304" sldId="283"/>
            <ac:picMk id="32" creationId="{F318767A-F5FD-A928-08C6-71B9BC2A1DEC}"/>
          </ac:picMkLst>
        </pc:picChg>
        <pc:picChg chg="add mod">
          <ac:chgData name="Ainslie, Sheri" userId="bfece99b-82dd-42cd-a97c-8b504e42df34" providerId="ADAL" clId="{51A5A461-01EA-423A-B5F4-13D394DF4F32}" dt="2024-08-15T23:09:14.888" v="2101" actId="1036"/>
          <ac:picMkLst>
            <pc:docMk/>
            <pc:sldMk cId="1124822304" sldId="283"/>
            <ac:picMk id="33" creationId="{97D66CDF-F17C-5423-935D-6613F65E6392}"/>
          </ac:picMkLst>
        </pc:picChg>
        <pc:picChg chg="add mod">
          <ac:chgData name="Ainslie, Sheri" userId="bfece99b-82dd-42cd-a97c-8b504e42df34" providerId="ADAL" clId="{51A5A461-01EA-423A-B5F4-13D394DF4F32}" dt="2024-08-15T23:09:55.631" v="2123" actId="1038"/>
          <ac:picMkLst>
            <pc:docMk/>
            <pc:sldMk cId="1124822304" sldId="283"/>
            <ac:picMk id="34" creationId="{9C35530B-8EB8-D6C1-EC2F-FF9FCF70DA56}"/>
          </ac:picMkLst>
        </pc:picChg>
        <pc:picChg chg="add mod">
          <ac:chgData name="Ainslie, Sheri" userId="bfece99b-82dd-42cd-a97c-8b504e42df34" providerId="ADAL" clId="{51A5A461-01EA-423A-B5F4-13D394DF4F32}" dt="2024-08-15T23:11:00.632" v="2140" actId="1035"/>
          <ac:picMkLst>
            <pc:docMk/>
            <pc:sldMk cId="1124822304" sldId="283"/>
            <ac:picMk id="35" creationId="{7963AE69-225B-B354-3C9D-EA3A06295E2C}"/>
          </ac:picMkLst>
        </pc:picChg>
        <pc:picChg chg="add mod">
          <ac:chgData name="Ainslie, Sheri" userId="bfece99b-82dd-42cd-a97c-8b504e42df34" providerId="ADAL" clId="{51A5A461-01EA-423A-B5F4-13D394DF4F32}" dt="2024-08-15T23:10:42.997" v="2135" actId="1036"/>
          <ac:picMkLst>
            <pc:docMk/>
            <pc:sldMk cId="1124822304" sldId="283"/>
            <ac:picMk id="36" creationId="{408D0240-038F-9F1E-3299-E23D9C7D1ACD}"/>
          </ac:picMkLst>
        </pc:picChg>
        <pc:picChg chg="add mod">
          <ac:chgData name="Ainslie, Sheri" userId="bfece99b-82dd-42cd-a97c-8b504e42df34" providerId="ADAL" clId="{51A5A461-01EA-423A-B5F4-13D394DF4F32}" dt="2024-08-15T23:10:33.838" v="2131" actId="1076"/>
          <ac:picMkLst>
            <pc:docMk/>
            <pc:sldMk cId="1124822304" sldId="283"/>
            <ac:picMk id="37" creationId="{E26F73F0-DF72-DA4F-F3AE-3C0D4BF3869D}"/>
          </ac:picMkLst>
        </pc:picChg>
        <pc:picChg chg="add mod">
          <ac:chgData name="Ainslie, Sheri" userId="bfece99b-82dd-42cd-a97c-8b504e42df34" providerId="ADAL" clId="{51A5A461-01EA-423A-B5F4-13D394DF4F32}" dt="2024-08-15T23:10:25.729" v="2130" actId="1076"/>
          <ac:picMkLst>
            <pc:docMk/>
            <pc:sldMk cId="1124822304" sldId="283"/>
            <ac:picMk id="38" creationId="{DAE434F9-879B-E1B5-53D7-F44101D86677}"/>
          </ac:picMkLst>
        </pc:picChg>
        <pc:picChg chg="add mod">
          <ac:chgData name="Ainslie, Sheri" userId="bfece99b-82dd-42cd-a97c-8b504e42df34" providerId="ADAL" clId="{51A5A461-01EA-423A-B5F4-13D394DF4F32}" dt="2024-08-15T23:10:14.406" v="2129" actId="1076"/>
          <ac:picMkLst>
            <pc:docMk/>
            <pc:sldMk cId="1124822304" sldId="283"/>
            <ac:picMk id="39" creationId="{6C46BD7D-433A-7DAF-2939-D89187DCF6A2}"/>
          </ac:picMkLst>
        </pc:picChg>
        <pc:picChg chg="mod">
          <ac:chgData name="Ainslie, Sheri" userId="bfece99b-82dd-42cd-a97c-8b504e42df34" providerId="ADAL" clId="{51A5A461-01EA-423A-B5F4-13D394DF4F32}" dt="2024-08-15T23:08:24.725" v="2082" actId="1035"/>
          <ac:picMkLst>
            <pc:docMk/>
            <pc:sldMk cId="1124822304" sldId="283"/>
            <ac:picMk id="40" creationId="{3E4E31C4-B6C9-27F4-7193-2145F21FDAE4}"/>
          </ac:picMkLst>
        </pc:picChg>
        <pc:picChg chg="mod">
          <ac:chgData name="Ainslie, Sheri" userId="bfece99b-82dd-42cd-a97c-8b504e42df34" providerId="ADAL" clId="{51A5A461-01EA-423A-B5F4-13D394DF4F32}" dt="2024-08-15T23:07:57.246" v="2070" actId="1076"/>
          <ac:picMkLst>
            <pc:docMk/>
            <pc:sldMk cId="1124822304" sldId="283"/>
            <ac:picMk id="54" creationId="{02CE9711-DE0C-879F-DAD9-132AE68F6478}"/>
          </ac:picMkLst>
        </pc:picChg>
        <pc:picChg chg="del">
          <ac:chgData name="Ainslie, Sheri" userId="bfece99b-82dd-42cd-a97c-8b504e42df34" providerId="ADAL" clId="{51A5A461-01EA-423A-B5F4-13D394DF4F32}" dt="2024-08-15T23:02:15.618" v="2007" actId="478"/>
          <ac:picMkLst>
            <pc:docMk/>
            <pc:sldMk cId="1124822304" sldId="283"/>
            <ac:picMk id="55" creationId="{4E5A834B-E2BC-BF23-8B08-6AB7E769C5B4}"/>
          </ac:picMkLst>
        </pc:picChg>
        <pc:picChg chg="del">
          <ac:chgData name="Ainslie, Sheri" userId="bfece99b-82dd-42cd-a97c-8b504e42df34" providerId="ADAL" clId="{51A5A461-01EA-423A-B5F4-13D394DF4F32}" dt="2024-08-15T23:06:11.567" v="2042" actId="478"/>
          <ac:picMkLst>
            <pc:docMk/>
            <pc:sldMk cId="1124822304" sldId="283"/>
            <ac:picMk id="56" creationId="{EF704650-EF36-C8CF-BA5B-6670556256B4}"/>
          </ac:picMkLst>
        </pc:picChg>
        <pc:picChg chg="del">
          <ac:chgData name="Ainslie, Sheri" userId="bfece99b-82dd-42cd-a97c-8b504e42df34" providerId="ADAL" clId="{51A5A461-01EA-423A-B5F4-13D394DF4F32}" dt="2024-08-15T23:02:15.618" v="2007" actId="478"/>
          <ac:picMkLst>
            <pc:docMk/>
            <pc:sldMk cId="1124822304" sldId="283"/>
            <ac:picMk id="57" creationId="{C1D26449-BB41-6534-7D5F-8B43BBED984D}"/>
          </ac:picMkLst>
        </pc:picChg>
        <pc:picChg chg="del">
          <ac:chgData name="Ainslie, Sheri" userId="bfece99b-82dd-42cd-a97c-8b504e42df34" providerId="ADAL" clId="{51A5A461-01EA-423A-B5F4-13D394DF4F32}" dt="2024-08-15T23:02:15.618" v="2007" actId="478"/>
          <ac:picMkLst>
            <pc:docMk/>
            <pc:sldMk cId="1124822304" sldId="283"/>
            <ac:picMk id="58" creationId="{608FD07B-274C-6F29-DBCE-DC232217C679}"/>
          </ac:picMkLst>
        </pc:picChg>
        <pc:picChg chg="del">
          <ac:chgData name="Ainslie, Sheri" userId="bfece99b-82dd-42cd-a97c-8b504e42df34" providerId="ADAL" clId="{51A5A461-01EA-423A-B5F4-13D394DF4F32}" dt="2024-08-15T23:02:15.618" v="2007" actId="478"/>
          <ac:picMkLst>
            <pc:docMk/>
            <pc:sldMk cId="1124822304" sldId="283"/>
            <ac:picMk id="59" creationId="{3F2CCD62-9AA1-045A-7E01-6F4CD6A1E14C}"/>
          </ac:picMkLst>
        </pc:picChg>
        <pc:picChg chg="del">
          <ac:chgData name="Ainslie, Sheri" userId="bfece99b-82dd-42cd-a97c-8b504e42df34" providerId="ADAL" clId="{51A5A461-01EA-423A-B5F4-13D394DF4F32}" dt="2024-08-15T23:02:15.618" v="2007" actId="478"/>
          <ac:picMkLst>
            <pc:docMk/>
            <pc:sldMk cId="1124822304" sldId="283"/>
            <ac:picMk id="60" creationId="{D6D3D132-4BB9-A1F8-F81B-9865DBA37C87}"/>
          </ac:picMkLst>
        </pc:picChg>
      </pc:sldChg>
      <pc:sldChg chg="addSp delSp modSp add mod modNotesTx">
        <pc:chgData name="Ainslie, Sheri" userId="bfece99b-82dd-42cd-a97c-8b504e42df34" providerId="ADAL" clId="{51A5A461-01EA-423A-B5F4-13D394DF4F32}" dt="2024-08-15T23:20:45.662" v="2252" actId="1035"/>
        <pc:sldMkLst>
          <pc:docMk/>
          <pc:sldMk cId="1271418097" sldId="284"/>
        </pc:sldMkLst>
        <pc:graphicFrameChg chg="mod">
          <ac:chgData name="Ainslie, Sheri" userId="bfece99b-82dd-42cd-a97c-8b504e42df34" providerId="ADAL" clId="{51A5A461-01EA-423A-B5F4-13D394DF4F32}" dt="2024-08-15T23:13:06.217" v="2151" actId="1038"/>
          <ac:graphicFrameMkLst>
            <pc:docMk/>
            <pc:sldMk cId="1271418097" sldId="284"/>
            <ac:graphicFrameMk id="4" creationId="{64619CA0-F63B-476F-BDE7-FDAF31DE8191}"/>
          </ac:graphicFrameMkLst>
        </pc:graphicFrameChg>
        <pc:picChg chg="del">
          <ac:chgData name="Ainslie, Sheri" userId="bfece99b-82dd-42cd-a97c-8b504e42df34" providerId="ADAL" clId="{51A5A461-01EA-423A-B5F4-13D394DF4F32}" dt="2024-08-15T23:20:36.818" v="2250" actId="478"/>
          <ac:picMkLst>
            <pc:docMk/>
            <pc:sldMk cId="1271418097" sldId="284"/>
            <ac:picMk id="2" creationId="{D4F597B5-D916-EB26-3CB4-469D4B4D0F86}"/>
          </ac:picMkLst>
        </pc:picChg>
        <pc:picChg chg="mod">
          <ac:chgData name="Ainslie, Sheri" userId="bfece99b-82dd-42cd-a97c-8b504e42df34" providerId="ADAL" clId="{51A5A461-01EA-423A-B5F4-13D394DF4F32}" dt="2024-08-15T23:17:34.752" v="2235" actId="1035"/>
          <ac:picMkLst>
            <pc:docMk/>
            <pc:sldMk cId="1271418097" sldId="284"/>
            <ac:picMk id="3" creationId="{FF44F1F3-2B31-8202-701C-20CD715E235E}"/>
          </ac:picMkLst>
        </pc:picChg>
        <pc:picChg chg="add del mod">
          <ac:chgData name="Ainslie, Sheri" userId="bfece99b-82dd-42cd-a97c-8b504e42df34" providerId="ADAL" clId="{51A5A461-01EA-423A-B5F4-13D394DF4F32}" dt="2024-08-15T23:15:00.742" v="2224" actId="478"/>
          <ac:picMkLst>
            <pc:docMk/>
            <pc:sldMk cId="1271418097" sldId="284"/>
            <ac:picMk id="12" creationId="{A16F3DAC-53E0-BCB8-4C0C-58F98A1AB2D1}"/>
          </ac:picMkLst>
        </pc:picChg>
        <pc:picChg chg="mod">
          <ac:chgData name="Ainslie, Sheri" userId="bfece99b-82dd-42cd-a97c-8b504e42df34" providerId="ADAL" clId="{51A5A461-01EA-423A-B5F4-13D394DF4F32}" dt="2024-08-15T23:19:30.016" v="2237" actId="1076"/>
          <ac:picMkLst>
            <pc:docMk/>
            <pc:sldMk cId="1271418097" sldId="284"/>
            <ac:picMk id="15" creationId="{182AE376-1CE2-E563-8E22-F07D82F936D2}"/>
          </ac:picMkLst>
        </pc:picChg>
        <pc:picChg chg="mod">
          <ac:chgData name="Ainslie, Sheri" userId="bfece99b-82dd-42cd-a97c-8b504e42df34" providerId="ADAL" clId="{51A5A461-01EA-423A-B5F4-13D394DF4F32}" dt="2024-08-15T23:19:52.392" v="2239" actId="1076"/>
          <ac:picMkLst>
            <pc:docMk/>
            <pc:sldMk cId="1271418097" sldId="284"/>
            <ac:picMk id="16" creationId="{95925562-54CB-5F5E-B317-ECEA3AB7BF6C}"/>
          </ac:picMkLst>
        </pc:picChg>
        <pc:picChg chg="mod">
          <ac:chgData name="Ainslie, Sheri" userId="bfece99b-82dd-42cd-a97c-8b504e42df34" providerId="ADAL" clId="{51A5A461-01EA-423A-B5F4-13D394DF4F32}" dt="2024-08-15T23:20:34.403" v="2249" actId="1037"/>
          <ac:picMkLst>
            <pc:docMk/>
            <pc:sldMk cId="1271418097" sldId="284"/>
            <ac:picMk id="17" creationId="{F31559DB-26D3-4AB3-61E6-CCD8AE8847D2}"/>
          </ac:picMkLst>
        </pc:picChg>
        <pc:picChg chg="del">
          <ac:chgData name="Ainslie, Sheri" userId="bfece99b-82dd-42cd-a97c-8b504e42df34" providerId="ADAL" clId="{51A5A461-01EA-423A-B5F4-13D394DF4F32}" dt="2024-08-15T23:17:27.709" v="2233" actId="478"/>
          <ac:picMkLst>
            <pc:docMk/>
            <pc:sldMk cId="1271418097" sldId="284"/>
            <ac:picMk id="18" creationId="{88BFFC11-B62A-5DED-564C-5563AECA1DB3}"/>
          </ac:picMkLst>
        </pc:picChg>
        <pc:picChg chg="mod">
          <ac:chgData name="Ainslie, Sheri" userId="bfece99b-82dd-42cd-a97c-8b504e42df34" providerId="ADAL" clId="{51A5A461-01EA-423A-B5F4-13D394DF4F32}" dt="2024-08-15T23:20:45.662" v="2252" actId="1035"/>
          <ac:picMkLst>
            <pc:docMk/>
            <pc:sldMk cId="1271418097" sldId="284"/>
            <ac:picMk id="19" creationId="{AF7B3BD3-E8BB-41CB-9AE8-AC92FBCCDD1B}"/>
          </ac:picMkLst>
        </pc:picChg>
        <pc:picChg chg="mod">
          <ac:chgData name="Ainslie, Sheri" userId="bfece99b-82dd-42cd-a97c-8b504e42df34" providerId="ADAL" clId="{51A5A461-01EA-423A-B5F4-13D394DF4F32}" dt="2024-08-15T23:20:17.427" v="2242" actId="1037"/>
          <ac:picMkLst>
            <pc:docMk/>
            <pc:sldMk cId="1271418097" sldId="284"/>
            <ac:picMk id="20" creationId="{0B350AA5-DEE2-8D94-5934-6D8FDC325A42}"/>
          </ac:picMkLst>
        </pc:picChg>
        <pc:picChg chg="del">
          <ac:chgData name="Ainslie, Sheri" userId="bfece99b-82dd-42cd-a97c-8b504e42df34" providerId="ADAL" clId="{51A5A461-01EA-423A-B5F4-13D394DF4F32}" dt="2024-08-15T23:20:20.548" v="2243" actId="478"/>
          <ac:picMkLst>
            <pc:docMk/>
            <pc:sldMk cId="1271418097" sldId="284"/>
            <ac:picMk id="21" creationId="{F35F7A83-02F5-FE79-99F1-45E74110F5B1}"/>
          </ac:picMkLst>
        </pc:picChg>
        <pc:picChg chg="add del mod">
          <ac:chgData name="Ainslie, Sheri" userId="bfece99b-82dd-42cd-a97c-8b504e42df34" providerId="ADAL" clId="{51A5A461-01EA-423A-B5F4-13D394DF4F32}" dt="2024-08-15T23:14:59.554" v="2223" actId="478"/>
          <ac:picMkLst>
            <pc:docMk/>
            <pc:sldMk cId="1271418097" sldId="284"/>
            <ac:picMk id="22" creationId="{FF79584B-697E-1D23-55D4-6929C4B47B02}"/>
          </ac:picMkLst>
        </pc:picChg>
        <pc:picChg chg="add del mod">
          <ac:chgData name="Ainslie, Sheri" userId="bfece99b-82dd-42cd-a97c-8b504e42df34" providerId="ADAL" clId="{51A5A461-01EA-423A-B5F4-13D394DF4F32}" dt="2024-08-15T23:14:58.198" v="2222" actId="478"/>
          <ac:picMkLst>
            <pc:docMk/>
            <pc:sldMk cId="1271418097" sldId="284"/>
            <ac:picMk id="25" creationId="{ECB3EB0B-A4EF-D925-09EC-D210A475B27A}"/>
          </ac:picMkLst>
        </pc:picChg>
        <pc:picChg chg="add mod">
          <ac:chgData name="Ainslie, Sheri" userId="bfece99b-82dd-42cd-a97c-8b504e42df34" providerId="ADAL" clId="{51A5A461-01EA-423A-B5F4-13D394DF4F32}" dt="2024-08-15T23:14:51.775" v="2221" actId="1036"/>
          <ac:picMkLst>
            <pc:docMk/>
            <pc:sldMk cId="1271418097" sldId="284"/>
            <ac:picMk id="26" creationId="{5599FEFF-3BEE-5785-CF67-64C4D7623710}"/>
          </ac:picMkLst>
        </pc:picChg>
        <pc:picChg chg="add mod">
          <ac:chgData name="Ainslie, Sheri" userId="bfece99b-82dd-42cd-a97c-8b504e42df34" providerId="ADAL" clId="{51A5A461-01EA-423A-B5F4-13D394DF4F32}" dt="2024-08-15T23:14:44.201" v="2219" actId="14100"/>
          <ac:picMkLst>
            <pc:docMk/>
            <pc:sldMk cId="1271418097" sldId="284"/>
            <ac:picMk id="29" creationId="{4F013648-C2BD-C2B7-AE60-0303271D9DED}"/>
          </ac:picMkLst>
        </pc:picChg>
        <pc:picChg chg="add mod">
          <ac:chgData name="Ainslie, Sheri" userId="bfece99b-82dd-42cd-a97c-8b504e42df34" providerId="ADAL" clId="{51A5A461-01EA-423A-B5F4-13D394DF4F32}" dt="2024-08-15T23:14:38.979" v="2218" actId="14100"/>
          <ac:picMkLst>
            <pc:docMk/>
            <pc:sldMk cId="1271418097" sldId="284"/>
            <ac:picMk id="32" creationId="{7D89CE50-09A6-3473-3A3C-4E91AEF0D0FA}"/>
          </ac:picMkLst>
        </pc:picChg>
        <pc:picChg chg="del">
          <ac:chgData name="Ainslie, Sheri" userId="bfece99b-82dd-42cd-a97c-8b504e42df34" providerId="ADAL" clId="{51A5A461-01EA-423A-B5F4-13D394DF4F32}" dt="2024-08-15T23:20:04.833" v="2240" actId="478"/>
          <ac:picMkLst>
            <pc:docMk/>
            <pc:sldMk cId="1271418097" sldId="284"/>
            <ac:picMk id="33" creationId="{97D66CDF-F17C-5423-935D-6613F65E6392}"/>
          </ac:picMkLst>
        </pc:picChg>
        <pc:picChg chg="mod">
          <ac:chgData name="Ainslie, Sheri" userId="bfece99b-82dd-42cd-a97c-8b504e42df34" providerId="ADAL" clId="{51A5A461-01EA-423A-B5F4-13D394DF4F32}" dt="2024-08-15T23:13:18.179" v="2178" actId="1037"/>
          <ac:picMkLst>
            <pc:docMk/>
            <pc:sldMk cId="1271418097" sldId="284"/>
            <ac:picMk id="34" creationId="{9C35530B-8EB8-D6C1-EC2F-FF9FCF70DA56}"/>
          </ac:picMkLst>
        </pc:picChg>
        <pc:picChg chg="mod">
          <ac:chgData name="Ainslie, Sheri" userId="bfece99b-82dd-42cd-a97c-8b504e42df34" providerId="ADAL" clId="{51A5A461-01EA-423A-B5F4-13D394DF4F32}" dt="2024-08-15T23:13:18.179" v="2178" actId="1037"/>
          <ac:picMkLst>
            <pc:docMk/>
            <pc:sldMk cId="1271418097" sldId="284"/>
            <ac:picMk id="35" creationId="{7963AE69-225B-B354-3C9D-EA3A06295E2C}"/>
          </ac:picMkLst>
        </pc:picChg>
        <pc:picChg chg="mod">
          <ac:chgData name="Ainslie, Sheri" userId="bfece99b-82dd-42cd-a97c-8b504e42df34" providerId="ADAL" clId="{51A5A461-01EA-423A-B5F4-13D394DF4F32}" dt="2024-08-15T23:13:18.179" v="2178" actId="1037"/>
          <ac:picMkLst>
            <pc:docMk/>
            <pc:sldMk cId="1271418097" sldId="284"/>
            <ac:picMk id="36" creationId="{408D0240-038F-9F1E-3299-E23D9C7D1ACD}"/>
          </ac:picMkLst>
        </pc:picChg>
        <pc:picChg chg="mod">
          <ac:chgData name="Ainslie, Sheri" userId="bfece99b-82dd-42cd-a97c-8b504e42df34" providerId="ADAL" clId="{51A5A461-01EA-423A-B5F4-13D394DF4F32}" dt="2024-08-15T23:13:18.179" v="2178" actId="1037"/>
          <ac:picMkLst>
            <pc:docMk/>
            <pc:sldMk cId="1271418097" sldId="284"/>
            <ac:picMk id="37" creationId="{E26F73F0-DF72-DA4F-F3AE-3C0D4BF3869D}"/>
          </ac:picMkLst>
        </pc:picChg>
        <pc:picChg chg="mod">
          <ac:chgData name="Ainslie, Sheri" userId="bfece99b-82dd-42cd-a97c-8b504e42df34" providerId="ADAL" clId="{51A5A461-01EA-423A-B5F4-13D394DF4F32}" dt="2024-08-15T23:13:18.179" v="2178" actId="1037"/>
          <ac:picMkLst>
            <pc:docMk/>
            <pc:sldMk cId="1271418097" sldId="284"/>
            <ac:picMk id="38" creationId="{DAE434F9-879B-E1B5-53D7-F44101D86677}"/>
          </ac:picMkLst>
        </pc:picChg>
        <pc:picChg chg="mod">
          <ac:chgData name="Ainslie, Sheri" userId="bfece99b-82dd-42cd-a97c-8b504e42df34" providerId="ADAL" clId="{51A5A461-01EA-423A-B5F4-13D394DF4F32}" dt="2024-08-15T23:13:18.179" v="2178" actId="1037"/>
          <ac:picMkLst>
            <pc:docMk/>
            <pc:sldMk cId="1271418097" sldId="284"/>
            <ac:picMk id="39" creationId="{6C46BD7D-433A-7DAF-2939-D89187DCF6A2}"/>
          </ac:picMkLst>
        </pc:picChg>
        <pc:picChg chg="add mod">
          <ac:chgData name="Ainslie, Sheri" userId="bfece99b-82dd-42cd-a97c-8b504e42df34" providerId="ADAL" clId="{51A5A461-01EA-423A-B5F4-13D394DF4F32}" dt="2024-08-15T23:15:28.423" v="2231" actId="1076"/>
          <ac:picMkLst>
            <pc:docMk/>
            <pc:sldMk cId="1271418097" sldId="284"/>
            <ac:picMk id="41" creationId="{CF970A95-535A-0D01-9C3B-6AA7EDAD8AF1}"/>
          </ac:picMkLst>
        </pc:picChg>
        <pc:picChg chg="del">
          <ac:chgData name="Ainslie, Sheri" userId="bfece99b-82dd-42cd-a97c-8b504e42df34" providerId="ADAL" clId="{51A5A461-01EA-423A-B5F4-13D394DF4F32}" dt="2024-08-15T23:19:24.191" v="2236" actId="478"/>
          <ac:picMkLst>
            <pc:docMk/>
            <pc:sldMk cId="1271418097" sldId="284"/>
            <ac:picMk id="42" creationId="{EA5B0C51-9F1C-2803-8FF2-50FA14D92B77}"/>
          </ac:picMkLst>
        </pc:picChg>
        <pc:picChg chg="add mod">
          <ac:chgData name="Ainslie, Sheri" userId="bfece99b-82dd-42cd-a97c-8b504e42df34" providerId="ADAL" clId="{51A5A461-01EA-423A-B5F4-13D394DF4F32}" dt="2024-08-15T23:15:31.109" v="2232" actId="1036"/>
          <ac:picMkLst>
            <pc:docMk/>
            <pc:sldMk cId="1271418097" sldId="284"/>
            <ac:picMk id="43" creationId="{F204311A-8437-0DF7-88A2-6E0C471093A4}"/>
          </ac:picMkLst>
        </pc:picChg>
        <pc:picChg chg="add mod">
          <ac:chgData name="Ainslie, Sheri" userId="bfece99b-82dd-42cd-a97c-8b504e42df34" providerId="ADAL" clId="{51A5A461-01EA-423A-B5F4-13D394DF4F32}" dt="2024-08-15T23:15:09.847" v="2228" actId="1076"/>
          <ac:picMkLst>
            <pc:docMk/>
            <pc:sldMk cId="1271418097" sldId="284"/>
            <ac:picMk id="46" creationId="{F7A4F504-8FBA-446C-98E8-A8902F384117}"/>
          </ac:picMkLst>
        </pc:picChg>
        <pc:picChg chg="del">
          <ac:chgData name="Ainslie, Sheri" userId="bfece99b-82dd-42cd-a97c-8b504e42df34" providerId="ADAL" clId="{51A5A461-01EA-423A-B5F4-13D394DF4F32}" dt="2024-08-15T23:19:47.075" v="2238" actId="478"/>
          <ac:picMkLst>
            <pc:docMk/>
            <pc:sldMk cId="1271418097" sldId="284"/>
            <ac:picMk id="54" creationId="{02CE9711-DE0C-879F-DAD9-132AE68F6478}"/>
          </ac:picMkLst>
        </pc:picChg>
      </pc:sldChg>
      <pc:sldChg chg="addSp delSp modSp add mod modNotesTx">
        <pc:chgData name="Ainslie, Sheri" userId="bfece99b-82dd-42cd-a97c-8b504e42df34" providerId="ADAL" clId="{51A5A461-01EA-423A-B5F4-13D394DF4F32}" dt="2024-08-16T17:45:10.482" v="3131" actId="1035"/>
        <pc:sldMkLst>
          <pc:docMk/>
          <pc:sldMk cId="654155640" sldId="285"/>
        </pc:sldMkLst>
        <pc:picChg chg="add del mod">
          <ac:chgData name="Ainslie, Sheri" userId="bfece99b-82dd-42cd-a97c-8b504e42df34" providerId="ADAL" clId="{51A5A461-01EA-423A-B5F4-13D394DF4F32}" dt="2024-08-16T17:43:34.616" v="3029" actId="478"/>
          <ac:picMkLst>
            <pc:docMk/>
            <pc:sldMk cId="654155640" sldId="285"/>
            <ac:picMk id="2" creationId="{9CAB5F4A-4440-2DEC-3441-661FC3064694}"/>
          </ac:picMkLst>
        </pc:picChg>
        <pc:picChg chg="del">
          <ac:chgData name="Ainslie, Sheri" userId="bfece99b-82dd-42cd-a97c-8b504e42df34" providerId="ADAL" clId="{51A5A461-01EA-423A-B5F4-13D394DF4F32}" dt="2024-08-15T23:24:28.623" v="2326" actId="478"/>
          <ac:picMkLst>
            <pc:docMk/>
            <pc:sldMk cId="654155640" sldId="285"/>
            <ac:picMk id="3" creationId="{FF44F1F3-2B31-8202-701C-20CD715E235E}"/>
          </ac:picMkLst>
        </pc:picChg>
        <pc:picChg chg="add del mod">
          <ac:chgData name="Ainslie, Sheri" userId="bfece99b-82dd-42cd-a97c-8b504e42df34" providerId="ADAL" clId="{51A5A461-01EA-423A-B5F4-13D394DF4F32}" dt="2024-08-16T17:43:34.616" v="3029" actId="478"/>
          <ac:picMkLst>
            <pc:docMk/>
            <pc:sldMk cId="654155640" sldId="285"/>
            <ac:picMk id="12" creationId="{108A4E54-4FC9-975E-64F4-FA507E6A9B39}"/>
          </ac:picMkLst>
        </pc:picChg>
        <pc:picChg chg="del">
          <ac:chgData name="Ainslie, Sheri" userId="bfece99b-82dd-42cd-a97c-8b504e42df34" providerId="ADAL" clId="{51A5A461-01EA-423A-B5F4-13D394DF4F32}" dt="2024-08-15T23:24:16.244" v="2324" actId="478"/>
          <ac:picMkLst>
            <pc:docMk/>
            <pc:sldMk cId="654155640" sldId="285"/>
            <ac:picMk id="15" creationId="{182AE376-1CE2-E563-8E22-F07D82F936D2}"/>
          </ac:picMkLst>
        </pc:picChg>
        <pc:picChg chg="add del mod">
          <ac:chgData name="Ainslie, Sheri" userId="bfece99b-82dd-42cd-a97c-8b504e42df34" providerId="ADAL" clId="{51A5A461-01EA-423A-B5F4-13D394DF4F32}" dt="2024-08-16T17:43:34.616" v="3029" actId="478"/>
          <ac:picMkLst>
            <pc:docMk/>
            <pc:sldMk cId="654155640" sldId="285"/>
            <ac:picMk id="18" creationId="{FA55DF71-DB7B-4AF9-5D0D-0D2E389FD05A}"/>
          </ac:picMkLst>
        </pc:picChg>
        <pc:picChg chg="del">
          <ac:chgData name="Ainslie, Sheri" userId="bfece99b-82dd-42cd-a97c-8b504e42df34" providerId="ADAL" clId="{51A5A461-01EA-423A-B5F4-13D394DF4F32}" dt="2024-08-15T23:24:41.894" v="2328" actId="478"/>
          <ac:picMkLst>
            <pc:docMk/>
            <pc:sldMk cId="654155640" sldId="285"/>
            <ac:picMk id="19" creationId="{AF7B3BD3-E8BB-41CB-9AE8-AC92FBCCDD1B}"/>
          </ac:picMkLst>
        </pc:picChg>
        <pc:picChg chg="del">
          <ac:chgData name="Ainslie, Sheri" userId="bfece99b-82dd-42cd-a97c-8b504e42df34" providerId="ADAL" clId="{51A5A461-01EA-423A-B5F4-13D394DF4F32}" dt="2024-08-15T23:24:46.892" v="2330" actId="478"/>
          <ac:picMkLst>
            <pc:docMk/>
            <pc:sldMk cId="654155640" sldId="285"/>
            <ac:picMk id="20" creationId="{0B350AA5-DEE2-8D94-5934-6D8FDC325A42}"/>
          </ac:picMkLst>
        </pc:picChg>
        <pc:picChg chg="add del mod">
          <ac:chgData name="Ainslie, Sheri" userId="bfece99b-82dd-42cd-a97c-8b504e42df34" providerId="ADAL" clId="{51A5A461-01EA-423A-B5F4-13D394DF4F32}" dt="2024-08-16T17:43:34.616" v="3029" actId="478"/>
          <ac:picMkLst>
            <pc:docMk/>
            <pc:sldMk cId="654155640" sldId="285"/>
            <ac:picMk id="21" creationId="{AEE0B54D-C61E-C362-348F-0BBEC6370388}"/>
          </ac:picMkLst>
        </pc:picChg>
        <pc:picChg chg="add del mod">
          <ac:chgData name="Ainslie, Sheri" userId="bfece99b-82dd-42cd-a97c-8b504e42df34" providerId="ADAL" clId="{51A5A461-01EA-423A-B5F4-13D394DF4F32}" dt="2024-08-16T17:43:34.616" v="3029" actId="478"/>
          <ac:picMkLst>
            <pc:docMk/>
            <pc:sldMk cId="654155640" sldId="285"/>
            <ac:picMk id="22" creationId="{4FD89F6E-FD5C-CD91-830C-8A53DE42F837}"/>
          </ac:picMkLst>
        </pc:picChg>
        <pc:picChg chg="add del mod">
          <ac:chgData name="Ainslie, Sheri" userId="bfece99b-82dd-42cd-a97c-8b504e42df34" providerId="ADAL" clId="{51A5A461-01EA-423A-B5F4-13D394DF4F32}" dt="2024-08-16T17:43:34.616" v="3029" actId="478"/>
          <ac:picMkLst>
            <pc:docMk/>
            <pc:sldMk cId="654155640" sldId="285"/>
            <ac:picMk id="25" creationId="{50CC2686-0BFB-66E0-EAE0-CCAED66260E5}"/>
          </ac:picMkLst>
        </pc:picChg>
        <pc:picChg chg="mod">
          <ac:chgData name="Ainslie, Sheri" userId="bfece99b-82dd-42cd-a97c-8b504e42df34" providerId="ADAL" clId="{51A5A461-01EA-423A-B5F4-13D394DF4F32}" dt="2024-08-15T23:22:47.541" v="2319" actId="1038"/>
          <ac:picMkLst>
            <pc:docMk/>
            <pc:sldMk cId="654155640" sldId="285"/>
            <ac:picMk id="26" creationId="{5599FEFF-3BEE-5785-CF67-64C4D7623710}"/>
          </ac:picMkLst>
        </pc:picChg>
        <pc:picChg chg="mod">
          <ac:chgData name="Ainslie, Sheri" userId="bfece99b-82dd-42cd-a97c-8b504e42df34" providerId="ADAL" clId="{51A5A461-01EA-423A-B5F4-13D394DF4F32}" dt="2024-08-15T23:22:47.541" v="2319" actId="1038"/>
          <ac:picMkLst>
            <pc:docMk/>
            <pc:sldMk cId="654155640" sldId="285"/>
            <ac:picMk id="29" creationId="{4F013648-C2BD-C2B7-AE60-0303271D9DED}"/>
          </ac:picMkLst>
        </pc:picChg>
        <pc:picChg chg="mod">
          <ac:chgData name="Ainslie, Sheri" userId="bfece99b-82dd-42cd-a97c-8b504e42df34" providerId="ADAL" clId="{51A5A461-01EA-423A-B5F4-13D394DF4F32}" dt="2024-08-16T17:44:48.062" v="3126" actId="1036"/>
          <ac:picMkLst>
            <pc:docMk/>
            <pc:sldMk cId="654155640" sldId="285"/>
            <ac:picMk id="32" creationId="{7D89CE50-09A6-3473-3A3C-4E91AEF0D0FA}"/>
          </ac:picMkLst>
        </pc:picChg>
        <pc:picChg chg="add mod">
          <ac:chgData name="Ainslie, Sheri" userId="bfece99b-82dd-42cd-a97c-8b504e42df34" providerId="ADAL" clId="{51A5A461-01EA-423A-B5F4-13D394DF4F32}" dt="2024-08-16T17:44:05.344" v="3113" actId="1037"/>
          <ac:picMkLst>
            <pc:docMk/>
            <pc:sldMk cId="654155640" sldId="285"/>
            <ac:picMk id="33" creationId="{466CE5E4-418F-BF0D-E064-C71CABC10A67}"/>
          </ac:picMkLst>
        </pc:picChg>
        <pc:picChg chg="mod">
          <ac:chgData name="Ainslie, Sheri" userId="bfece99b-82dd-42cd-a97c-8b504e42df34" providerId="ADAL" clId="{51A5A461-01EA-423A-B5F4-13D394DF4F32}" dt="2024-08-15T23:24:22.107" v="2325" actId="1076"/>
          <ac:picMkLst>
            <pc:docMk/>
            <pc:sldMk cId="654155640" sldId="285"/>
            <ac:picMk id="34" creationId="{9C35530B-8EB8-D6C1-EC2F-FF9FCF70DA56}"/>
          </ac:picMkLst>
        </pc:picChg>
        <pc:picChg chg="mod">
          <ac:chgData name="Ainslie, Sheri" userId="bfece99b-82dd-42cd-a97c-8b504e42df34" providerId="ADAL" clId="{51A5A461-01EA-423A-B5F4-13D394DF4F32}" dt="2024-08-15T23:24:35.541" v="2327" actId="1076"/>
          <ac:picMkLst>
            <pc:docMk/>
            <pc:sldMk cId="654155640" sldId="285"/>
            <ac:picMk id="35" creationId="{7963AE69-225B-B354-3C9D-EA3A06295E2C}"/>
          </ac:picMkLst>
        </pc:picChg>
        <pc:picChg chg="mod">
          <ac:chgData name="Ainslie, Sheri" userId="bfece99b-82dd-42cd-a97c-8b504e42df34" providerId="ADAL" clId="{51A5A461-01EA-423A-B5F4-13D394DF4F32}" dt="2024-08-15T23:24:45.646" v="2329" actId="1076"/>
          <ac:picMkLst>
            <pc:docMk/>
            <pc:sldMk cId="654155640" sldId="285"/>
            <ac:picMk id="36" creationId="{408D0240-038F-9F1E-3299-E23D9C7D1ACD}"/>
          </ac:picMkLst>
        </pc:picChg>
        <pc:picChg chg="mod">
          <ac:chgData name="Ainslie, Sheri" userId="bfece99b-82dd-42cd-a97c-8b504e42df34" providerId="ADAL" clId="{51A5A461-01EA-423A-B5F4-13D394DF4F32}" dt="2024-08-15T23:23:56.909" v="2321" actId="1076"/>
          <ac:picMkLst>
            <pc:docMk/>
            <pc:sldMk cId="654155640" sldId="285"/>
            <ac:picMk id="37" creationId="{E26F73F0-DF72-DA4F-F3AE-3C0D4BF3869D}"/>
          </ac:picMkLst>
        </pc:picChg>
        <pc:picChg chg="mod">
          <ac:chgData name="Ainslie, Sheri" userId="bfece99b-82dd-42cd-a97c-8b504e42df34" providerId="ADAL" clId="{51A5A461-01EA-423A-B5F4-13D394DF4F32}" dt="2024-08-15T23:24:09.732" v="2323" actId="1076"/>
          <ac:picMkLst>
            <pc:docMk/>
            <pc:sldMk cId="654155640" sldId="285"/>
            <ac:picMk id="38" creationId="{DAE434F9-879B-E1B5-53D7-F44101D86677}"/>
          </ac:picMkLst>
        </pc:picChg>
        <pc:picChg chg="mod">
          <ac:chgData name="Ainslie, Sheri" userId="bfece99b-82dd-42cd-a97c-8b504e42df34" providerId="ADAL" clId="{51A5A461-01EA-423A-B5F4-13D394DF4F32}" dt="2024-08-15T23:24:56.543" v="2331" actId="1076"/>
          <ac:picMkLst>
            <pc:docMk/>
            <pc:sldMk cId="654155640" sldId="285"/>
            <ac:picMk id="39" creationId="{6C46BD7D-433A-7DAF-2939-D89187DCF6A2}"/>
          </ac:picMkLst>
        </pc:picChg>
        <pc:picChg chg="mod">
          <ac:chgData name="Ainslie, Sheri" userId="bfece99b-82dd-42cd-a97c-8b504e42df34" providerId="ADAL" clId="{51A5A461-01EA-423A-B5F4-13D394DF4F32}" dt="2024-08-15T23:22:47.541" v="2319" actId="1038"/>
          <ac:picMkLst>
            <pc:docMk/>
            <pc:sldMk cId="654155640" sldId="285"/>
            <ac:picMk id="41" creationId="{CF970A95-535A-0D01-9C3B-6AA7EDAD8AF1}"/>
          </ac:picMkLst>
        </pc:picChg>
        <pc:picChg chg="add mod">
          <ac:chgData name="Ainslie, Sheri" userId="bfece99b-82dd-42cd-a97c-8b504e42df34" providerId="ADAL" clId="{51A5A461-01EA-423A-B5F4-13D394DF4F32}" dt="2024-08-16T17:45:10.482" v="3131" actId="1035"/>
          <ac:picMkLst>
            <pc:docMk/>
            <pc:sldMk cId="654155640" sldId="285"/>
            <ac:picMk id="42" creationId="{42793E57-1C7E-15C0-BC8F-57FB59CEEF1B}"/>
          </ac:picMkLst>
        </pc:picChg>
        <pc:picChg chg="mod">
          <ac:chgData name="Ainslie, Sheri" userId="bfece99b-82dd-42cd-a97c-8b504e42df34" providerId="ADAL" clId="{51A5A461-01EA-423A-B5F4-13D394DF4F32}" dt="2024-08-15T23:22:47.541" v="2319" actId="1038"/>
          <ac:picMkLst>
            <pc:docMk/>
            <pc:sldMk cId="654155640" sldId="285"/>
            <ac:picMk id="43" creationId="{F204311A-8437-0DF7-88A2-6E0C471093A4}"/>
          </ac:picMkLst>
        </pc:picChg>
        <pc:picChg chg="del">
          <ac:chgData name="Ainslie, Sheri" userId="bfece99b-82dd-42cd-a97c-8b504e42df34" providerId="ADAL" clId="{51A5A461-01EA-423A-B5F4-13D394DF4F32}" dt="2024-08-15T23:23:47.769" v="2320" actId="478"/>
          <ac:picMkLst>
            <pc:docMk/>
            <pc:sldMk cId="654155640" sldId="285"/>
            <ac:picMk id="45" creationId="{D050F23D-9879-E69E-6140-5A7D28E8392F}"/>
          </ac:picMkLst>
        </pc:picChg>
        <pc:picChg chg="mod">
          <ac:chgData name="Ainslie, Sheri" userId="bfece99b-82dd-42cd-a97c-8b504e42df34" providerId="ADAL" clId="{51A5A461-01EA-423A-B5F4-13D394DF4F32}" dt="2024-08-15T23:22:47.541" v="2319" actId="1038"/>
          <ac:picMkLst>
            <pc:docMk/>
            <pc:sldMk cId="654155640" sldId="285"/>
            <ac:picMk id="46" creationId="{F7A4F504-8FBA-446C-98E8-A8902F384117}"/>
          </ac:picMkLst>
        </pc:picChg>
        <pc:picChg chg="add mod">
          <ac:chgData name="Ainslie, Sheri" userId="bfece99b-82dd-42cd-a97c-8b504e42df34" providerId="ADAL" clId="{51A5A461-01EA-423A-B5F4-13D394DF4F32}" dt="2024-08-16T17:44:58.628" v="3128" actId="1035"/>
          <ac:picMkLst>
            <pc:docMk/>
            <pc:sldMk cId="654155640" sldId="285"/>
            <ac:picMk id="48" creationId="{2A9D944D-C51E-F1ED-3277-CBF438E2F5D5}"/>
          </ac:picMkLst>
        </pc:picChg>
        <pc:picChg chg="add mod">
          <ac:chgData name="Ainslie, Sheri" userId="bfece99b-82dd-42cd-a97c-8b504e42df34" providerId="ADAL" clId="{51A5A461-01EA-423A-B5F4-13D394DF4F32}" dt="2024-08-16T17:44:38.134" v="3123" actId="1035"/>
          <ac:picMkLst>
            <pc:docMk/>
            <pc:sldMk cId="654155640" sldId="285"/>
            <ac:picMk id="49" creationId="{3634ACD5-4302-CB8A-3680-BB4617FB8F92}"/>
          </ac:picMkLst>
        </pc:picChg>
        <pc:picChg chg="del">
          <ac:chgData name="Ainslie, Sheri" userId="bfece99b-82dd-42cd-a97c-8b504e42df34" providerId="ADAL" clId="{51A5A461-01EA-423A-B5F4-13D394DF4F32}" dt="2024-08-15T23:24:00.757" v="2322" actId="478"/>
          <ac:picMkLst>
            <pc:docMk/>
            <pc:sldMk cId="654155640" sldId="285"/>
            <ac:picMk id="50" creationId="{D5CECFB6-AFE2-A2D2-EED2-5282374364BC}"/>
          </ac:picMkLst>
        </pc:picChg>
        <pc:picChg chg="add mod">
          <ac:chgData name="Ainslie, Sheri" userId="bfece99b-82dd-42cd-a97c-8b504e42df34" providerId="ADAL" clId="{51A5A461-01EA-423A-B5F4-13D394DF4F32}" dt="2024-08-16T17:44:41.428" v="3124" actId="1035"/>
          <ac:picMkLst>
            <pc:docMk/>
            <pc:sldMk cId="654155640" sldId="285"/>
            <ac:picMk id="51" creationId="{57469AE9-E449-DE69-BE48-301E5597A611}"/>
          </ac:picMkLst>
        </pc:picChg>
        <pc:picChg chg="add mod">
          <ac:chgData name="Ainslie, Sheri" userId="bfece99b-82dd-42cd-a97c-8b504e42df34" providerId="ADAL" clId="{51A5A461-01EA-423A-B5F4-13D394DF4F32}" dt="2024-08-16T17:44:46.437" v="3125" actId="1036"/>
          <ac:picMkLst>
            <pc:docMk/>
            <pc:sldMk cId="654155640" sldId="285"/>
            <ac:picMk id="52" creationId="{BF91B5DF-9540-427F-5CB8-7A386959F497}"/>
          </ac:picMkLst>
        </pc:picChg>
        <pc:picChg chg="mod">
          <ac:chgData name="Ainslie, Sheri" userId="bfece99b-82dd-42cd-a97c-8b504e42df34" providerId="ADAL" clId="{51A5A461-01EA-423A-B5F4-13D394DF4F32}" dt="2024-08-16T13:42:06.234" v="2338" actId="1036"/>
          <ac:picMkLst>
            <pc:docMk/>
            <pc:sldMk cId="654155640" sldId="285"/>
            <ac:picMk id="64" creationId="{86C51A75-3C26-D0A4-4F51-7E7E088B7513}"/>
          </ac:picMkLst>
        </pc:picChg>
      </pc:sldChg>
      <pc:sldChg chg="addSp delSp modSp add mod modNotesTx">
        <pc:chgData name="Ainslie, Sheri" userId="bfece99b-82dd-42cd-a97c-8b504e42df34" providerId="ADAL" clId="{51A5A461-01EA-423A-B5F4-13D394DF4F32}" dt="2024-08-16T17:47:58.945" v="3193" actId="1076"/>
        <pc:sldMkLst>
          <pc:docMk/>
          <pc:sldMk cId="1472711991" sldId="286"/>
        </pc:sldMkLst>
        <pc:picChg chg="add mod">
          <ac:chgData name="Ainslie, Sheri" userId="bfece99b-82dd-42cd-a97c-8b504e42df34" providerId="ADAL" clId="{51A5A461-01EA-423A-B5F4-13D394DF4F32}" dt="2024-08-16T17:45:58.383" v="3166" actId="1038"/>
          <ac:picMkLst>
            <pc:docMk/>
            <pc:sldMk cId="1472711991" sldId="286"/>
            <ac:picMk id="3" creationId="{378764F8-91DF-CD0A-F03E-FB529C560754}"/>
          </ac:picMkLst>
        </pc:picChg>
        <pc:picChg chg="add mod">
          <ac:chgData name="Ainslie, Sheri" userId="bfece99b-82dd-42cd-a97c-8b504e42df34" providerId="ADAL" clId="{51A5A461-01EA-423A-B5F4-13D394DF4F32}" dt="2024-08-16T17:46:07.484" v="3169" actId="1036"/>
          <ac:picMkLst>
            <pc:docMk/>
            <pc:sldMk cId="1472711991" sldId="286"/>
            <ac:picMk id="15" creationId="{FE10BBD0-A942-8A68-B134-2FE831B719C6}"/>
          </ac:picMkLst>
        </pc:picChg>
        <pc:picChg chg="add mod">
          <ac:chgData name="Ainslie, Sheri" userId="bfece99b-82dd-42cd-a97c-8b504e42df34" providerId="ADAL" clId="{51A5A461-01EA-423A-B5F4-13D394DF4F32}" dt="2024-08-16T17:46:10.462" v="3172" actId="1036"/>
          <ac:picMkLst>
            <pc:docMk/>
            <pc:sldMk cId="1472711991" sldId="286"/>
            <ac:picMk id="19" creationId="{B108CF97-FC39-B793-D80B-5A1FC7567690}"/>
          </ac:picMkLst>
        </pc:picChg>
        <pc:picChg chg="add mod">
          <ac:chgData name="Ainslie, Sheri" userId="bfece99b-82dd-42cd-a97c-8b504e42df34" providerId="ADAL" clId="{51A5A461-01EA-423A-B5F4-13D394DF4F32}" dt="2024-08-16T17:46:14.241" v="3175" actId="1036"/>
          <ac:picMkLst>
            <pc:docMk/>
            <pc:sldMk cId="1472711991" sldId="286"/>
            <ac:picMk id="20" creationId="{3E9C10E9-A004-AC4C-FA7F-953AAC290815}"/>
          </ac:picMkLst>
        </pc:picChg>
        <pc:picChg chg="mod">
          <ac:chgData name="Ainslie, Sheri" userId="bfece99b-82dd-42cd-a97c-8b504e42df34" providerId="ADAL" clId="{51A5A461-01EA-423A-B5F4-13D394DF4F32}" dt="2024-08-16T17:47:22.450" v="3190" actId="1076"/>
          <ac:picMkLst>
            <pc:docMk/>
            <pc:sldMk cId="1472711991" sldId="286"/>
            <ac:picMk id="26" creationId="{5599FEFF-3BEE-5785-CF67-64C4D7623710}"/>
          </ac:picMkLst>
        </pc:picChg>
        <pc:picChg chg="mod">
          <ac:chgData name="Ainslie, Sheri" userId="bfece99b-82dd-42cd-a97c-8b504e42df34" providerId="ADAL" clId="{51A5A461-01EA-423A-B5F4-13D394DF4F32}" dt="2024-08-16T17:47:58.945" v="3193" actId="1076"/>
          <ac:picMkLst>
            <pc:docMk/>
            <pc:sldMk cId="1472711991" sldId="286"/>
            <ac:picMk id="29" creationId="{4F013648-C2BD-C2B7-AE60-0303271D9DED}"/>
          </ac:picMkLst>
        </pc:picChg>
        <pc:picChg chg="del mod">
          <ac:chgData name="Ainslie, Sheri" userId="bfece99b-82dd-42cd-a97c-8b504e42df34" providerId="ADAL" clId="{51A5A461-01EA-423A-B5F4-13D394DF4F32}" dt="2024-08-16T17:47:25.072" v="3191" actId="478"/>
          <ac:picMkLst>
            <pc:docMk/>
            <pc:sldMk cId="1472711991" sldId="286"/>
            <ac:picMk id="32" creationId="{7D89CE50-09A6-3473-3A3C-4E91AEF0D0FA}"/>
          </ac:picMkLst>
        </pc:picChg>
        <pc:picChg chg="add mod">
          <ac:chgData name="Ainslie, Sheri" userId="bfece99b-82dd-42cd-a97c-8b504e42df34" providerId="ADAL" clId="{51A5A461-01EA-423A-B5F4-13D394DF4F32}" dt="2024-08-16T17:46:16.918" v="3178" actId="1036"/>
          <ac:picMkLst>
            <pc:docMk/>
            <pc:sldMk cId="1472711991" sldId="286"/>
            <ac:picMk id="33" creationId="{6AA19B1B-2FE8-60FC-1D0D-F57F75707A47}"/>
          </ac:picMkLst>
        </pc:picChg>
        <pc:picChg chg="del">
          <ac:chgData name="Ainslie, Sheri" userId="bfece99b-82dd-42cd-a97c-8b504e42df34" providerId="ADAL" clId="{51A5A461-01EA-423A-B5F4-13D394DF4F32}" dt="2024-08-16T17:46:32.441" v="3182" actId="478"/>
          <ac:picMkLst>
            <pc:docMk/>
            <pc:sldMk cId="1472711991" sldId="286"/>
            <ac:picMk id="34" creationId="{9C35530B-8EB8-D6C1-EC2F-FF9FCF70DA56}"/>
          </ac:picMkLst>
        </pc:picChg>
        <pc:picChg chg="del">
          <ac:chgData name="Ainslie, Sheri" userId="bfece99b-82dd-42cd-a97c-8b504e42df34" providerId="ADAL" clId="{51A5A461-01EA-423A-B5F4-13D394DF4F32}" dt="2024-08-16T17:46:57.750" v="3186" actId="478"/>
          <ac:picMkLst>
            <pc:docMk/>
            <pc:sldMk cId="1472711991" sldId="286"/>
            <ac:picMk id="37" creationId="{E26F73F0-DF72-DA4F-F3AE-3C0D4BF3869D}"/>
          </ac:picMkLst>
        </pc:picChg>
        <pc:picChg chg="del">
          <ac:chgData name="Ainslie, Sheri" userId="bfece99b-82dd-42cd-a97c-8b504e42df34" providerId="ADAL" clId="{51A5A461-01EA-423A-B5F4-13D394DF4F32}" dt="2024-08-16T17:46:42.387" v="3184" actId="478"/>
          <ac:picMkLst>
            <pc:docMk/>
            <pc:sldMk cId="1472711991" sldId="286"/>
            <ac:picMk id="38" creationId="{DAE434F9-879B-E1B5-53D7-F44101D86677}"/>
          </ac:picMkLst>
        </pc:picChg>
        <pc:picChg chg="del">
          <ac:chgData name="Ainslie, Sheri" userId="bfece99b-82dd-42cd-a97c-8b504e42df34" providerId="ADAL" clId="{51A5A461-01EA-423A-B5F4-13D394DF4F32}" dt="2024-08-16T17:47:08.727" v="3189" actId="478"/>
          <ac:picMkLst>
            <pc:docMk/>
            <pc:sldMk cId="1472711991" sldId="286"/>
            <ac:picMk id="39" creationId="{6C46BD7D-433A-7DAF-2939-D89187DCF6A2}"/>
          </ac:picMkLst>
        </pc:picChg>
        <pc:picChg chg="mod">
          <ac:chgData name="Ainslie, Sheri" userId="bfece99b-82dd-42cd-a97c-8b504e42df34" providerId="ADAL" clId="{51A5A461-01EA-423A-B5F4-13D394DF4F32}" dt="2024-08-16T17:46:38.328" v="3183" actId="1076"/>
          <ac:picMkLst>
            <pc:docMk/>
            <pc:sldMk cId="1472711991" sldId="286"/>
            <ac:picMk id="41" creationId="{CF970A95-535A-0D01-9C3B-6AA7EDAD8AF1}"/>
          </ac:picMkLst>
        </pc:picChg>
        <pc:picChg chg="add mod">
          <ac:chgData name="Ainslie, Sheri" userId="bfece99b-82dd-42cd-a97c-8b504e42df34" providerId="ADAL" clId="{51A5A461-01EA-423A-B5F4-13D394DF4F32}" dt="2024-08-16T17:46:19.587" v="3181" actId="1036"/>
          <ac:picMkLst>
            <pc:docMk/>
            <pc:sldMk cId="1472711991" sldId="286"/>
            <ac:picMk id="42" creationId="{057016BF-7F78-3594-48B7-304310B36C10}"/>
          </ac:picMkLst>
        </pc:picChg>
        <pc:picChg chg="mod">
          <ac:chgData name="Ainslie, Sheri" userId="bfece99b-82dd-42cd-a97c-8b504e42df34" providerId="ADAL" clId="{51A5A461-01EA-423A-B5F4-13D394DF4F32}" dt="2024-08-16T17:46:50.013" v="3185" actId="1076"/>
          <ac:picMkLst>
            <pc:docMk/>
            <pc:sldMk cId="1472711991" sldId="286"/>
            <ac:picMk id="43" creationId="{F204311A-8437-0DF7-88A2-6E0C471093A4}"/>
          </ac:picMkLst>
        </pc:picChg>
        <pc:picChg chg="mod">
          <ac:chgData name="Ainslie, Sheri" userId="bfece99b-82dd-42cd-a97c-8b504e42df34" providerId="ADAL" clId="{51A5A461-01EA-423A-B5F4-13D394DF4F32}" dt="2024-08-16T17:47:03.364" v="3188" actId="1035"/>
          <ac:picMkLst>
            <pc:docMk/>
            <pc:sldMk cId="1472711991" sldId="286"/>
            <ac:picMk id="46" creationId="{F7A4F504-8FBA-446C-98E8-A8902F384117}"/>
          </ac:picMkLst>
        </pc:picChg>
        <pc:picChg chg="del">
          <ac:chgData name="Ainslie, Sheri" userId="bfece99b-82dd-42cd-a97c-8b504e42df34" providerId="ADAL" clId="{51A5A461-01EA-423A-B5F4-13D394DF4F32}" dt="2024-08-16T17:47:55.073" v="3192" actId="478"/>
          <ac:picMkLst>
            <pc:docMk/>
            <pc:sldMk cId="1472711991" sldId="286"/>
            <ac:picMk id="65" creationId="{22C765F9-0AE3-797C-151C-166E2875BB48}"/>
          </ac:picMkLst>
        </pc:picChg>
      </pc:sldChg>
      <pc:sldChg chg="addSp delSp modSp add mod modNotesTx">
        <pc:chgData name="Ainslie, Sheri" userId="bfece99b-82dd-42cd-a97c-8b504e42df34" providerId="ADAL" clId="{51A5A461-01EA-423A-B5F4-13D394DF4F32}" dt="2024-08-16T17:50:14.326" v="3211" actId="20577"/>
        <pc:sldMkLst>
          <pc:docMk/>
          <pc:sldMk cId="3294789296" sldId="287"/>
        </pc:sldMkLst>
        <pc:picChg chg="mod">
          <ac:chgData name="Ainslie, Sheri" userId="bfece99b-82dd-42cd-a97c-8b504e42df34" providerId="ADAL" clId="{51A5A461-01EA-423A-B5F4-13D394DF4F32}" dt="2024-08-16T17:24:33.329" v="2648" actId="1038"/>
          <ac:picMkLst>
            <pc:docMk/>
            <pc:sldMk cId="3294789296" sldId="287"/>
            <ac:picMk id="2" creationId="{9CAB5F4A-4440-2DEC-3441-661FC3064694}"/>
          </ac:picMkLst>
        </pc:picChg>
        <pc:picChg chg="add mod">
          <ac:chgData name="Ainslie, Sheri" userId="bfece99b-82dd-42cd-a97c-8b504e42df34" providerId="ADAL" clId="{51A5A461-01EA-423A-B5F4-13D394DF4F32}" dt="2024-08-16T17:25:05.204" v="2679" actId="1037"/>
          <ac:picMkLst>
            <pc:docMk/>
            <pc:sldMk cId="3294789296" sldId="287"/>
            <ac:picMk id="3" creationId="{3AFBC746-9322-E15E-777F-6E1636219EF9}"/>
          </ac:picMkLst>
        </pc:picChg>
        <pc:picChg chg="mod">
          <ac:chgData name="Ainslie, Sheri" userId="bfece99b-82dd-42cd-a97c-8b504e42df34" providerId="ADAL" clId="{51A5A461-01EA-423A-B5F4-13D394DF4F32}" dt="2024-08-16T17:26:02.628" v="2696" actId="1036"/>
          <ac:picMkLst>
            <pc:docMk/>
            <pc:sldMk cId="3294789296" sldId="287"/>
            <ac:picMk id="12" creationId="{108A4E54-4FC9-975E-64F4-FA507E6A9B39}"/>
          </ac:picMkLst>
        </pc:picChg>
        <pc:picChg chg="add mod">
          <ac:chgData name="Ainslie, Sheri" userId="bfece99b-82dd-42cd-a97c-8b504e42df34" providerId="ADAL" clId="{51A5A461-01EA-423A-B5F4-13D394DF4F32}" dt="2024-08-16T17:25:48.414" v="2689" actId="1076"/>
          <ac:picMkLst>
            <pc:docMk/>
            <pc:sldMk cId="3294789296" sldId="287"/>
            <ac:picMk id="15" creationId="{43CAFAEF-4D6D-3A18-21DE-A16A905AD462}"/>
          </ac:picMkLst>
        </pc:picChg>
        <pc:picChg chg="mod">
          <ac:chgData name="Ainslie, Sheri" userId="bfece99b-82dd-42cd-a97c-8b504e42df34" providerId="ADAL" clId="{51A5A461-01EA-423A-B5F4-13D394DF4F32}" dt="2024-08-16T17:24:33.329" v="2648" actId="1038"/>
          <ac:picMkLst>
            <pc:docMk/>
            <pc:sldMk cId="3294789296" sldId="287"/>
            <ac:picMk id="18" creationId="{FA55DF71-DB7B-4AF9-5D0D-0D2E389FD05A}"/>
          </ac:picMkLst>
        </pc:picChg>
        <pc:picChg chg="add mod">
          <ac:chgData name="Ainslie, Sheri" userId="bfece99b-82dd-42cd-a97c-8b504e42df34" providerId="ADAL" clId="{51A5A461-01EA-423A-B5F4-13D394DF4F32}" dt="2024-08-16T17:25:40.354" v="2688" actId="1076"/>
          <ac:picMkLst>
            <pc:docMk/>
            <pc:sldMk cId="3294789296" sldId="287"/>
            <ac:picMk id="19" creationId="{717BACFC-EA8B-49B2-44D9-C5BABF649A02}"/>
          </ac:picMkLst>
        </pc:picChg>
        <pc:picChg chg="add mod">
          <ac:chgData name="Ainslie, Sheri" userId="bfece99b-82dd-42cd-a97c-8b504e42df34" providerId="ADAL" clId="{51A5A461-01EA-423A-B5F4-13D394DF4F32}" dt="2024-08-16T17:25:33.031" v="2687" actId="1076"/>
          <ac:picMkLst>
            <pc:docMk/>
            <pc:sldMk cId="3294789296" sldId="287"/>
            <ac:picMk id="20" creationId="{63BA0DDA-EC1B-E156-C78A-833F804B7232}"/>
          </ac:picMkLst>
        </pc:picChg>
        <pc:picChg chg="mod">
          <ac:chgData name="Ainslie, Sheri" userId="bfece99b-82dd-42cd-a97c-8b504e42df34" providerId="ADAL" clId="{51A5A461-01EA-423A-B5F4-13D394DF4F32}" dt="2024-08-16T17:24:33.329" v="2648" actId="1038"/>
          <ac:picMkLst>
            <pc:docMk/>
            <pc:sldMk cId="3294789296" sldId="287"/>
            <ac:picMk id="21" creationId="{AEE0B54D-C61E-C362-348F-0BBEC6370388}"/>
          </ac:picMkLst>
        </pc:picChg>
        <pc:picChg chg="mod">
          <ac:chgData name="Ainslie, Sheri" userId="bfece99b-82dd-42cd-a97c-8b504e42df34" providerId="ADAL" clId="{51A5A461-01EA-423A-B5F4-13D394DF4F32}" dt="2024-08-16T17:24:33.329" v="2648" actId="1038"/>
          <ac:picMkLst>
            <pc:docMk/>
            <pc:sldMk cId="3294789296" sldId="287"/>
            <ac:picMk id="22" creationId="{4FD89F6E-FD5C-CD91-830C-8A53DE42F837}"/>
          </ac:picMkLst>
        </pc:picChg>
        <pc:picChg chg="mod">
          <ac:chgData name="Ainslie, Sheri" userId="bfece99b-82dd-42cd-a97c-8b504e42df34" providerId="ADAL" clId="{51A5A461-01EA-423A-B5F4-13D394DF4F32}" dt="2024-08-16T17:24:33.329" v="2648" actId="1038"/>
          <ac:picMkLst>
            <pc:docMk/>
            <pc:sldMk cId="3294789296" sldId="287"/>
            <ac:picMk id="25" creationId="{50CC2686-0BFB-66E0-EAE0-CCAED66260E5}"/>
          </ac:picMkLst>
        </pc:picChg>
        <pc:picChg chg="del mod">
          <ac:chgData name="Ainslie, Sheri" userId="bfece99b-82dd-42cd-a97c-8b504e42df34" providerId="ADAL" clId="{51A5A461-01EA-423A-B5F4-13D394DF4F32}" dt="2024-08-16T17:49:16.856" v="3202" actId="478"/>
          <ac:picMkLst>
            <pc:docMk/>
            <pc:sldMk cId="3294789296" sldId="287"/>
            <ac:picMk id="26" creationId="{5599FEFF-3BEE-5785-CF67-64C4D7623710}"/>
          </ac:picMkLst>
        </pc:picChg>
        <pc:picChg chg="mod">
          <ac:chgData name="Ainslie, Sheri" userId="bfece99b-82dd-42cd-a97c-8b504e42df34" providerId="ADAL" clId="{51A5A461-01EA-423A-B5F4-13D394DF4F32}" dt="2024-08-16T17:28:59.557" v="2709" actId="1076"/>
          <ac:picMkLst>
            <pc:docMk/>
            <pc:sldMk cId="3294789296" sldId="287"/>
            <ac:picMk id="29" creationId="{4F013648-C2BD-C2B7-AE60-0303271D9DED}"/>
          </ac:picMkLst>
        </pc:picChg>
        <pc:picChg chg="del">
          <ac:chgData name="Ainslie, Sheri" userId="bfece99b-82dd-42cd-a97c-8b504e42df34" providerId="ADAL" clId="{51A5A461-01EA-423A-B5F4-13D394DF4F32}" dt="2024-08-16T17:49:50.248" v="3207" actId="478"/>
          <ac:picMkLst>
            <pc:docMk/>
            <pc:sldMk cId="3294789296" sldId="287"/>
            <ac:picMk id="30" creationId="{A99B16BD-32B6-C17B-0F7F-E052936CE104}"/>
          </ac:picMkLst>
        </pc:picChg>
        <pc:picChg chg="del">
          <ac:chgData name="Ainslie, Sheri" userId="bfece99b-82dd-42cd-a97c-8b504e42df34" providerId="ADAL" clId="{51A5A461-01EA-423A-B5F4-13D394DF4F32}" dt="2024-08-16T17:28:51.230" v="2708" actId="478"/>
          <ac:picMkLst>
            <pc:docMk/>
            <pc:sldMk cId="3294789296" sldId="287"/>
            <ac:picMk id="31" creationId="{588740D6-F500-E522-0E0E-2FD7A7FD452A}"/>
          </ac:picMkLst>
        </pc:picChg>
        <pc:picChg chg="mod">
          <ac:chgData name="Ainslie, Sheri" userId="bfece99b-82dd-42cd-a97c-8b504e42df34" providerId="ADAL" clId="{51A5A461-01EA-423A-B5F4-13D394DF4F32}" dt="2024-08-16T17:29:15.216" v="2714" actId="1035"/>
          <ac:picMkLst>
            <pc:docMk/>
            <pc:sldMk cId="3294789296" sldId="287"/>
            <ac:picMk id="32" creationId="{7D89CE50-09A6-3473-3A3C-4E91AEF0D0FA}"/>
          </ac:picMkLst>
        </pc:picChg>
        <pc:picChg chg="add mod">
          <ac:chgData name="Ainslie, Sheri" userId="bfece99b-82dd-42cd-a97c-8b504e42df34" providerId="ADAL" clId="{51A5A461-01EA-423A-B5F4-13D394DF4F32}" dt="2024-08-16T17:25:24.461" v="2686" actId="1076"/>
          <ac:picMkLst>
            <pc:docMk/>
            <pc:sldMk cId="3294789296" sldId="287"/>
            <ac:picMk id="33" creationId="{37133D40-4A63-A32D-A032-B13D11491400}"/>
          </ac:picMkLst>
        </pc:picChg>
        <pc:picChg chg="del">
          <ac:chgData name="Ainslie, Sheri" userId="bfece99b-82dd-42cd-a97c-8b504e42df34" providerId="ADAL" clId="{51A5A461-01EA-423A-B5F4-13D394DF4F32}" dt="2024-08-16T17:27:15.190" v="2703" actId="478"/>
          <ac:picMkLst>
            <pc:docMk/>
            <pc:sldMk cId="3294789296" sldId="287"/>
            <ac:picMk id="35" creationId="{7963AE69-225B-B354-3C9D-EA3A06295E2C}"/>
          </ac:picMkLst>
        </pc:picChg>
        <pc:picChg chg="del">
          <ac:chgData name="Ainslie, Sheri" userId="bfece99b-82dd-42cd-a97c-8b504e42df34" providerId="ADAL" clId="{51A5A461-01EA-423A-B5F4-13D394DF4F32}" dt="2024-08-16T17:26:47.104" v="2699" actId="478"/>
          <ac:picMkLst>
            <pc:docMk/>
            <pc:sldMk cId="3294789296" sldId="287"/>
            <ac:picMk id="36" creationId="{408D0240-038F-9F1E-3299-E23D9C7D1ACD}"/>
          </ac:picMkLst>
        </pc:picChg>
        <pc:picChg chg="del">
          <ac:chgData name="Ainslie, Sheri" userId="bfece99b-82dd-42cd-a97c-8b504e42df34" providerId="ADAL" clId="{51A5A461-01EA-423A-B5F4-13D394DF4F32}" dt="2024-08-16T17:26:28.533" v="2697" actId="478"/>
          <ac:picMkLst>
            <pc:docMk/>
            <pc:sldMk cId="3294789296" sldId="287"/>
            <ac:picMk id="38" creationId="{DAE434F9-879B-E1B5-53D7-F44101D86677}"/>
          </ac:picMkLst>
        </pc:picChg>
        <pc:picChg chg="del">
          <ac:chgData name="Ainslie, Sheri" userId="bfece99b-82dd-42cd-a97c-8b504e42df34" providerId="ADAL" clId="{51A5A461-01EA-423A-B5F4-13D394DF4F32}" dt="2024-08-16T17:27:29.161" v="2705" actId="478"/>
          <ac:picMkLst>
            <pc:docMk/>
            <pc:sldMk cId="3294789296" sldId="287"/>
            <ac:picMk id="39" creationId="{6C46BD7D-433A-7DAF-2939-D89187DCF6A2}"/>
          </ac:picMkLst>
        </pc:picChg>
        <pc:picChg chg="del mod">
          <ac:chgData name="Ainslie, Sheri" userId="bfece99b-82dd-42cd-a97c-8b504e42df34" providerId="ADAL" clId="{51A5A461-01EA-423A-B5F4-13D394DF4F32}" dt="2024-08-16T17:48:46.277" v="3194" actId="478"/>
          <ac:picMkLst>
            <pc:docMk/>
            <pc:sldMk cId="3294789296" sldId="287"/>
            <ac:picMk id="41" creationId="{CF970A95-535A-0D01-9C3B-6AA7EDAD8AF1}"/>
          </ac:picMkLst>
        </pc:picChg>
        <pc:picChg chg="add mod">
          <ac:chgData name="Ainslie, Sheri" userId="bfece99b-82dd-42cd-a97c-8b504e42df34" providerId="ADAL" clId="{51A5A461-01EA-423A-B5F4-13D394DF4F32}" dt="2024-08-16T17:25:12.440" v="2685" actId="1076"/>
          <ac:picMkLst>
            <pc:docMk/>
            <pc:sldMk cId="3294789296" sldId="287"/>
            <ac:picMk id="42" creationId="{C4FBAB9C-7A63-C3A0-36A1-BEF13CE23CE5}"/>
          </ac:picMkLst>
        </pc:picChg>
        <pc:picChg chg="del mod">
          <ac:chgData name="Ainslie, Sheri" userId="bfece99b-82dd-42cd-a97c-8b504e42df34" providerId="ADAL" clId="{51A5A461-01EA-423A-B5F4-13D394DF4F32}" dt="2024-08-16T17:49:02.803" v="3198" actId="478"/>
          <ac:picMkLst>
            <pc:docMk/>
            <pc:sldMk cId="3294789296" sldId="287"/>
            <ac:picMk id="43" creationId="{F204311A-8437-0DF7-88A2-6E0C471093A4}"/>
          </ac:picMkLst>
        </pc:picChg>
        <pc:picChg chg="add mod">
          <ac:chgData name="Ainslie, Sheri" userId="bfece99b-82dd-42cd-a97c-8b504e42df34" providerId="ADAL" clId="{51A5A461-01EA-423A-B5F4-13D394DF4F32}" dt="2024-08-16T17:48:52.548" v="3196" actId="1076"/>
          <ac:picMkLst>
            <pc:docMk/>
            <pc:sldMk cId="3294789296" sldId="287"/>
            <ac:picMk id="45" creationId="{EEB65292-681B-6BAF-4656-E69D259165DD}"/>
          </ac:picMkLst>
        </pc:picChg>
        <pc:picChg chg="del mod">
          <ac:chgData name="Ainslie, Sheri" userId="bfece99b-82dd-42cd-a97c-8b504e42df34" providerId="ADAL" clId="{51A5A461-01EA-423A-B5F4-13D394DF4F32}" dt="2024-08-16T17:49:22.954" v="3204" actId="478"/>
          <ac:picMkLst>
            <pc:docMk/>
            <pc:sldMk cId="3294789296" sldId="287"/>
            <ac:picMk id="46" creationId="{F7A4F504-8FBA-446C-98E8-A8902F384117}"/>
          </ac:picMkLst>
        </pc:picChg>
        <pc:picChg chg="add mod">
          <ac:chgData name="Ainslie, Sheri" userId="bfece99b-82dd-42cd-a97c-8b504e42df34" providerId="ADAL" clId="{51A5A461-01EA-423A-B5F4-13D394DF4F32}" dt="2024-08-16T17:49:12.383" v="3200" actId="1035"/>
          <ac:picMkLst>
            <pc:docMk/>
            <pc:sldMk cId="3294789296" sldId="287"/>
            <ac:picMk id="48" creationId="{6C12DE76-1B7F-318F-48B2-03159F674B12}"/>
          </ac:picMkLst>
        </pc:picChg>
        <pc:picChg chg="add mod">
          <ac:chgData name="Ainslie, Sheri" userId="bfece99b-82dd-42cd-a97c-8b504e42df34" providerId="ADAL" clId="{51A5A461-01EA-423A-B5F4-13D394DF4F32}" dt="2024-08-16T17:49:21.436" v="3203" actId="1076"/>
          <ac:picMkLst>
            <pc:docMk/>
            <pc:sldMk cId="3294789296" sldId="287"/>
            <ac:picMk id="49" creationId="{C6B7125C-367C-F39B-5AE1-1591EC934527}"/>
          </ac:picMkLst>
        </pc:picChg>
        <pc:picChg chg="add mod">
          <ac:chgData name="Ainslie, Sheri" userId="bfece99b-82dd-42cd-a97c-8b504e42df34" providerId="ADAL" clId="{51A5A461-01EA-423A-B5F4-13D394DF4F32}" dt="2024-08-16T17:49:29.906" v="3206" actId="1076"/>
          <ac:picMkLst>
            <pc:docMk/>
            <pc:sldMk cId="3294789296" sldId="287"/>
            <ac:picMk id="50" creationId="{6508FBB6-6B60-97C2-969A-DD94169B7BE6}"/>
          </ac:picMkLst>
        </pc:picChg>
        <pc:picChg chg="add mod">
          <ac:chgData name="Ainslie, Sheri" userId="bfece99b-82dd-42cd-a97c-8b504e42df34" providerId="ADAL" clId="{51A5A461-01EA-423A-B5F4-13D394DF4F32}" dt="2024-08-16T17:50:00.392" v="3210" actId="1036"/>
          <ac:picMkLst>
            <pc:docMk/>
            <pc:sldMk cId="3294789296" sldId="287"/>
            <ac:picMk id="51" creationId="{935600EF-7AF6-1426-61F9-9D244E7746B3}"/>
          </ac:picMkLst>
        </pc:picChg>
        <pc:picChg chg="del">
          <ac:chgData name="Ainslie, Sheri" userId="bfece99b-82dd-42cd-a97c-8b504e42df34" providerId="ADAL" clId="{51A5A461-01EA-423A-B5F4-13D394DF4F32}" dt="2024-08-16T17:29:04.889" v="2710" actId="478"/>
          <ac:picMkLst>
            <pc:docMk/>
            <pc:sldMk cId="3294789296" sldId="287"/>
            <ac:picMk id="65" creationId="{22C765F9-0AE3-797C-151C-166E2875BB48}"/>
          </ac:picMkLst>
        </pc:picChg>
      </pc:sldChg>
      <pc:sldChg chg="addSp delSp modSp add mod modNotesTx">
        <pc:chgData name="Ainslie, Sheri" userId="bfece99b-82dd-42cd-a97c-8b504e42df34" providerId="ADAL" clId="{51A5A461-01EA-423A-B5F4-13D394DF4F32}" dt="2024-08-16T17:51:56.361" v="3227" actId="1037"/>
        <pc:sldMkLst>
          <pc:docMk/>
          <pc:sldMk cId="3769969685" sldId="288"/>
        </pc:sldMkLst>
        <pc:picChg chg="mod">
          <ac:chgData name="Ainslie, Sheri" userId="bfece99b-82dd-42cd-a97c-8b504e42df34" providerId="ADAL" clId="{51A5A461-01EA-423A-B5F4-13D394DF4F32}" dt="2024-08-16T17:33:43.962" v="2776" actId="1037"/>
          <ac:picMkLst>
            <pc:docMk/>
            <pc:sldMk cId="3769969685" sldId="288"/>
            <ac:picMk id="2" creationId="{9CAB5F4A-4440-2DEC-3441-661FC3064694}"/>
          </ac:picMkLst>
        </pc:picChg>
        <pc:picChg chg="mod">
          <ac:chgData name="Ainslie, Sheri" userId="bfece99b-82dd-42cd-a97c-8b504e42df34" providerId="ADAL" clId="{51A5A461-01EA-423A-B5F4-13D394DF4F32}" dt="2024-08-16T17:35:45.923" v="2861" actId="1038"/>
          <ac:picMkLst>
            <pc:docMk/>
            <pc:sldMk cId="3769969685" sldId="288"/>
            <ac:picMk id="3" creationId="{3AFBC746-9322-E15E-777F-6E1636219EF9}"/>
          </ac:picMkLst>
        </pc:picChg>
        <pc:picChg chg="del mod">
          <ac:chgData name="Ainslie, Sheri" userId="bfece99b-82dd-42cd-a97c-8b504e42df34" providerId="ADAL" clId="{51A5A461-01EA-423A-B5F4-13D394DF4F32}" dt="2024-08-16T17:30:55.029" v="2744" actId="478"/>
          <ac:picMkLst>
            <pc:docMk/>
            <pc:sldMk cId="3769969685" sldId="288"/>
            <ac:picMk id="12" creationId="{108A4E54-4FC9-975E-64F4-FA507E6A9B39}"/>
          </ac:picMkLst>
        </pc:picChg>
        <pc:picChg chg="mod">
          <ac:chgData name="Ainslie, Sheri" userId="bfece99b-82dd-42cd-a97c-8b504e42df34" providerId="ADAL" clId="{51A5A461-01EA-423A-B5F4-13D394DF4F32}" dt="2024-08-16T17:35:45.923" v="2861" actId="1038"/>
          <ac:picMkLst>
            <pc:docMk/>
            <pc:sldMk cId="3769969685" sldId="288"/>
            <ac:picMk id="15" creationId="{43CAFAEF-4D6D-3A18-21DE-A16A905AD462}"/>
          </ac:picMkLst>
        </pc:picChg>
        <pc:picChg chg="mod">
          <ac:chgData name="Ainslie, Sheri" userId="bfece99b-82dd-42cd-a97c-8b504e42df34" providerId="ADAL" clId="{51A5A461-01EA-423A-B5F4-13D394DF4F32}" dt="2024-08-16T17:33:43.962" v="2776" actId="1037"/>
          <ac:picMkLst>
            <pc:docMk/>
            <pc:sldMk cId="3769969685" sldId="288"/>
            <ac:picMk id="16" creationId="{95925562-54CB-5F5E-B317-ECEA3AB7BF6C}"/>
          </ac:picMkLst>
        </pc:picChg>
        <pc:picChg chg="del">
          <ac:chgData name="Ainslie, Sheri" userId="bfece99b-82dd-42cd-a97c-8b504e42df34" providerId="ADAL" clId="{51A5A461-01EA-423A-B5F4-13D394DF4F32}" dt="2024-08-16T17:51:29.804" v="3216" actId="478"/>
          <ac:picMkLst>
            <pc:docMk/>
            <pc:sldMk cId="3769969685" sldId="288"/>
            <ac:picMk id="17" creationId="{F31559DB-26D3-4AB3-61E6-CCD8AE8847D2}"/>
          </ac:picMkLst>
        </pc:picChg>
        <pc:picChg chg="mod">
          <ac:chgData name="Ainslie, Sheri" userId="bfece99b-82dd-42cd-a97c-8b504e42df34" providerId="ADAL" clId="{51A5A461-01EA-423A-B5F4-13D394DF4F32}" dt="2024-08-16T17:32:53.782" v="2765" actId="1035"/>
          <ac:picMkLst>
            <pc:docMk/>
            <pc:sldMk cId="3769969685" sldId="288"/>
            <ac:picMk id="18" creationId="{FA55DF71-DB7B-4AF9-5D0D-0D2E389FD05A}"/>
          </ac:picMkLst>
        </pc:picChg>
        <pc:picChg chg="mod">
          <ac:chgData name="Ainslie, Sheri" userId="bfece99b-82dd-42cd-a97c-8b504e42df34" providerId="ADAL" clId="{51A5A461-01EA-423A-B5F4-13D394DF4F32}" dt="2024-08-16T17:35:45.923" v="2861" actId="1038"/>
          <ac:picMkLst>
            <pc:docMk/>
            <pc:sldMk cId="3769969685" sldId="288"/>
            <ac:picMk id="19" creationId="{717BACFC-EA8B-49B2-44D9-C5BABF649A02}"/>
          </ac:picMkLst>
        </pc:picChg>
        <pc:picChg chg="mod">
          <ac:chgData name="Ainslie, Sheri" userId="bfece99b-82dd-42cd-a97c-8b504e42df34" providerId="ADAL" clId="{51A5A461-01EA-423A-B5F4-13D394DF4F32}" dt="2024-08-16T17:35:45.923" v="2861" actId="1038"/>
          <ac:picMkLst>
            <pc:docMk/>
            <pc:sldMk cId="3769969685" sldId="288"/>
            <ac:picMk id="20" creationId="{63BA0DDA-EC1B-E156-C78A-833F804B7232}"/>
          </ac:picMkLst>
        </pc:picChg>
        <pc:picChg chg="mod">
          <ac:chgData name="Ainslie, Sheri" userId="bfece99b-82dd-42cd-a97c-8b504e42df34" providerId="ADAL" clId="{51A5A461-01EA-423A-B5F4-13D394DF4F32}" dt="2024-08-16T17:32:14.146" v="2755" actId="1076"/>
          <ac:picMkLst>
            <pc:docMk/>
            <pc:sldMk cId="3769969685" sldId="288"/>
            <ac:picMk id="21" creationId="{AEE0B54D-C61E-C362-348F-0BBEC6370388}"/>
          </ac:picMkLst>
        </pc:picChg>
        <pc:picChg chg="mod">
          <ac:chgData name="Ainslie, Sheri" userId="bfece99b-82dd-42cd-a97c-8b504e42df34" providerId="ADAL" clId="{51A5A461-01EA-423A-B5F4-13D394DF4F32}" dt="2024-08-16T17:31:50.414" v="2752" actId="1076"/>
          <ac:picMkLst>
            <pc:docMk/>
            <pc:sldMk cId="3769969685" sldId="288"/>
            <ac:picMk id="22" creationId="{4FD89F6E-FD5C-CD91-830C-8A53DE42F837}"/>
          </ac:picMkLst>
        </pc:picChg>
        <pc:picChg chg="mod">
          <ac:chgData name="Ainslie, Sheri" userId="bfece99b-82dd-42cd-a97c-8b504e42df34" providerId="ADAL" clId="{51A5A461-01EA-423A-B5F4-13D394DF4F32}" dt="2024-08-16T17:31:14.834" v="2746" actId="1076"/>
          <ac:picMkLst>
            <pc:docMk/>
            <pc:sldMk cId="3769969685" sldId="288"/>
            <ac:picMk id="25" creationId="{50CC2686-0BFB-66E0-EAE0-CCAED66260E5}"/>
          </ac:picMkLst>
        </pc:picChg>
        <pc:picChg chg="del">
          <ac:chgData name="Ainslie, Sheri" userId="bfece99b-82dd-42cd-a97c-8b504e42df34" providerId="ADAL" clId="{51A5A461-01EA-423A-B5F4-13D394DF4F32}" dt="2024-08-16T17:31:59.252" v="2753" actId="478"/>
          <ac:picMkLst>
            <pc:docMk/>
            <pc:sldMk cId="3769969685" sldId="288"/>
            <ac:picMk id="26" creationId="{5599FEFF-3BEE-5785-CF67-64C4D7623710}"/>
          </ac:picMkLst>
        </pc:picChg>
        <pc:picChg chg="mod">
          <ac:chgData name="Ainslie, Sheri" userId="bfece99b-82dd-42cd-a97c-8b504e42df34" providerId="ADAL" clId="{51A5A461-01EA-423A-B5F4-13D394DF4F32}" dt="2024-08-16T17:33:43.962" v="2776" actId="1037"/>
          <ac:picMkLst>
            <pc:docMk/>
            <pc:sldMk cId="3769969685" sldId="288"/>
            <ac:picMk id="27" creationId="{214C25D2-18B7-A842-860F-BFBC948D12EA}"/>
          </ac:picMkLst>
        </pc:picChg>
        <pc:picChg chg="add del">
          <ac:chgData name="Ainslie, Sheri" userId="bfece99b-82dd-42cd-a97c-8b504e42df34" providerId="ADAL" clId="{51A5A461-01EA-423A-B5F4-13D394DF4F32}" dt="2024-08-16T17:31:35.482" v="2750" actId="478"/>
          <ac:picMkLst>
            <pc:docMk/>
            <pc:sldMk cId="3769969685" sldId="288"/>
            <ac:picMk id="29" creationId="{4F013648-C2BD-C2B7-AE60-0303271D9DED}"/>
          </ac:picMkLst>
        </pc:picChg>
        <pc:picChg chg="del">
          <ac:chgData name="Ainslie, Sheri" userId="bfece99b-82dd-42cd-a97c-8b504e42df34" providerId="ADAL" clId="{51A5A461-01EA-423A-B5F4-13D394DF4F32}" dt="2024-08-16T17:32:33.284" v="2756" actId="478"/>
          <ac:picMkLst>
            <pc:docMk/>
            <pc:sldMk cId="3769969685" sldId="288"/>
            <ac:picMk id="30" creationId="{A99B16BD-32B6-C17B-0F7F-E052936CE104}"/>
          </ac:picMkLst>
        </pc:picChg>
        <pc:picChg chg="add mod">
          <ac:chgData name="Ainslie, Sheri" userId="bfece99b-82dd-42cd-a97c-8b504e42df34" providerId="ADAL" clId="{51A5A461-01EA-423A-B5F4-13D394DF4F32}" dt="2024-08-16T17:34:20.614" v="2835" actId="1037"/>
          <ac:picMkLst>
            <pc:docMk/>
            <pc:sldMk cId="3769969685" sldId="288"/>
            <ac:picMk id="31" creationId="{3643F38C-B6BC-71DE-E339-A77657CB9BB8}"/>
          </ac:picMkLst>
        </pc:picChg>
        <pc:picChg chg="del">
          <ac:chgData name="Ainslie, Sheri" userId="bfece99b-82dd-42cd-a97c-8b504e42df34" providerId="ADAL" clId="{51A5A461-01EA-423A-B5F4-13D394DF4F32}" dt="2024-08-16T17:31:04.926" v="2745" actId="478"/>
          <ac:picMkLst>
            <pc:docMk/>
            <pc:sldMk cId="3769969685" sldId="288"/>
            <ac:picMk id="32" creationId="{7D89CE50-09A6-3473-3A3C-4E91AEF0D0FA}"/>
          </ac:picMkLst>
        </pc:picChg>
        <pc:picChg chg="mod">
          <ac:chgData name="Ainslie, Sheri" userId="bfece99b-82dd-42cd-a97c-8b504e42df34" providerId="ADAL" clId="{51A5A461-01EA-423A-B5F4-13D394DF4F32}" dt="2024-08-16T17:35:45.923" v="2861" actId="1038"/>
          <ac:picMkLst>
            <pc:docMk/>
            <pc:sldMk cId="3769969685" sldId="288"/>
            <ac:picMk id="33" creationId="{37133D40-4A63-A32D-A032-B13D11491400}"/>
          </ac:picMkLst>
        </pc:picChg>
        <pc:picChg chg="del">
          <ac:chgData name="Ainslie, Sheri" userId="bfece99b-82dd-42cd-a97c-8b504e42df34" providerId="ADAL" clId="{51A5A461-01EA-423A-B5F4-13D394DF4F32}" dt="2024-08-16T17:51:43.712" v="3219" actId="478"/>
          <ac:picMkLst>
            <pc:docMk/>
            <pc:sldMk cId="3769969685" sldId="288"/>
            <ac:picMk id="34" creationId="{9C35530B-8EB8-D6C1-EC2F-FF9FCF70DA56}"/>
          </ac:picMkLst>
        </pc:picChg>
        <pc:picChg chg="add mod">
          <ac:chgData name="Ainslie, Sheri" userId="bfece99b-82dd-42cd-a97c-8b504e42df34" providerId="ADAL" clId="{51A5A461-01EA-423A-B5F4-13D394DF4F32}" dt="2024-08-16T17:35:18.932" v="2845" actId="1076"/>
          <ac:picMkLst>
            <pc:docMk/>
            <pc:sldMk cId="3769969685" sldId="288"/>
            <ac:picMk id="35" creationId="{6BFF10E0-A46D-800B-E753-B209D072504F}"/>
          </ac:picMkLst>
        </pc:picChg>
        <pc:picChg chg="add mod">
          <ac:chgData name="Ainslie, Sheri" userId="bfece99b-82dd-42cd-a97c-8b504e42df34" providerId="ADAL" clId="{51A5A461-01EA-423A-B5F4-13D394DF4F32}" dt="2024-08-16T17:35:06.761" v="2844" actId="1076"/>
          <ac:picMkLst>
            <pc:docMk/>
            <pc:sldMk cId="3769969685" sldId="288"/>
            <ac:picMk id="36" creationId="{43A88FF8-7272-910F-A5DB-1D4BB179C154}"/>
          </ac:picMkLst>
        </pc:picChg>
        <pc:picChg chg="mod">
          <ac:chgData name="Ainslie, Sheri" userId="bfece99b-82dd-42cd-a97c-8b504e42df34" providerId="ADAL" clId="{51A5A461-01EA-423A-B5F4-13D394DF4F32}" dt="2024-08-16T17:33:43.962" v="2776" actId="1037"/>
          <ac:picMkLst>
            <pc:docMk/>
            <pc:sldMk cId="3769969685" sldId="288"/>
            <ac:picMk id="37" creationId="{E26F73F0-DF72-DA4F-F3AE-3C0D4BF3869D}"/>
          </ac:picMkLst>
        </pc:picChg>
        <pc:picChg chg="add mod">
          <ac:chgData name="Ainslie, Sheri" userId="bfece99b-82dd-42cd-a97c-8b504e42df34" providerId="ADAL" clId="{51A5A461-01EA-423A-B5F4-13D394DF4F32}" dt="2024-08-16T17:34:57.002" v="2843" actId="1076"/>
          <ac:picMkLst>
            <pc:docMk/>
            <pc:sldMk cId="3769969685" sldId="288"/>
            <ac:picMk id="38" creationId="{AB3280CF-3818-2539-76AD-240B2D3195E5}"/>
          </ac:picMkLst>
        </pc:picChg>
        <pc:picChg chg="add mod">
          <ac:chgData name="Ainslie, Sheri" userId="bfece99b-82dd-42cd-a97c-8b504e42df34" providerId="ADAL" clId="{51A5A461-01EA-423A-B5F4-13D394DF4F32}" dt="2024-08-16T17:34:42.276" v="2842" actId="1076"/>
          <ac:picMkLst>
            <pc:docMk/>
            <pc:sldMk cId="3769969685" sldId="288"/>
            <ac:picMk id="39" creationId="{DBA04472-58FA-F752-A31D-33B9E5106545}"/>
          </ac:picMkLst>
        </pc:picChg>
        <pc:picChg chg="mod">
          <ac:chgData name="Ainslie, Sheri" userId="bfece99b-82dd-42cd-a97c-8b504e42df34" providerId="ADAL" clId="{51A5A461-01EA-423A-B5F4-13D394DF4F32}" dt="2024-08-16T17:33:02.878" v="2768" actId="1035"/>
          <ac:picMkLst>
            <pc:docMk/>
            <pc:sldMk cId="3769969685" sldId="288"/>
            <ac:picMk id="40" creationId="{3E4E31C4-B6C9-27F4-7193-2145F21FDAE4}"/>
          </ac:picMkLst>
        </pc:picChg>
        <pc:picChg chg="del">
          <ac:chgData name="Ainslie, Sheri" userId="bfece99b-82dd-42cd-a97c-8b504e42df34" providerId="ADAL" clId="{51A5A461-01EA-423A-B5F4-13D394DF4F32}" dt="2024-08-16T17:31:19.864" v="2747" actId="478"/>
          <ac:picMkLst>
            <pc:docMk/>
            <pc:sldMk cId="3769969685" sldId="288"/>
            <ac:picMk id="41" creationId="{CF970A95-535A-0D01-9C3B-6AA7EDAD8AF1}"/>
          </ac:picMkLst>
        </pc:picChg>
        <pc:picChg chg="mod">
          <ac:chgData name="Ainslie, Sheri" userId="bfece99b-82dd-42cd-a97c-8b504e42df34" providerId="ADAL" clId="{51A5A461-01EA-423A-B5F4-13D394DF4F32}" dt="2024-08-16T17:35:45.923" v="2861" actId="1038"/>
          <ac:picMkLst>
            <pc:docMk/>
            <pc:sldMk cId="3769969685" sldId="288"/>
            <ac:picMk id="42" creationId="{C4FBAB9C-7A63-C3A0-36A1-BEF13CE23CE5}"/>
          </ac:picMkLst>
        </pc:picChg>
        <pc:picChg chg="mod">
          <ac:chgData name="Ainslie, Sheri" userId="bfece99b-82dd-42cd-a97c-8b504e42df34" providerId="ADAL" clId="{51A5A461-01EA-423A-B5F4-13D394DF4F32}" dt="2024-08-16T17:33:43.962" v="2776" actId="1037"/>
          <ac:picMkLst>
            <pc:docMk/>
            <pc:sldMk cId="3769969685" sldId="288"/>
            <ac:picMk id="43" creationId="{F204311A-8437-0DF7-88A2-6E0C471093A4}"/>
          </ac:picMkLst>
        </pc:picChg>
        <pc:picChg chg="add mod">
          <ac:chgData name="Ainslie, Sheri" userId="bfece99b-82dd-42cd-a97c-8b504e42df34" providerId="ADAL" clId="{51A5A461-01EA-423A-B5F4-13D394DF4F32}" dt="2024-08-16T17:34:35.787" v="2841" actId="1076"/>
          <ac:picMkLst>
            <pc:docMk/>
            <pc:sldMk cId="3769969685" sldId="288"/>
            <ac:picMk id="45" creationId="{ADC3FA9C-0D31-8274-8994-5CCFA91C8D71}"/>
          </ac:picMkLst>
        </pc:picChg>
        <pc:picChg chg="del">
          <ac:chgData name="Ainslie, Sheri" userId="bfece99b-82dd-42cd-a97c-8b504e42df34" providerId="ADAL" clId="{51A5A461-01EA-423A-B5F4-13D394DF4F32}" dt="2024-08-16T17:31:41.110" v="2751" actId="478"/>
          <ac:picMkLst>
            <pc:docMk/>
            <pc:sldMk cId="3769969685" sldId="288"/>
            <ac:picMk id="46" creationId="{F7A4F504-8FBA-446C-98E8-A8902F384117}"/>
          </ac:picMkLst>
        </pc:picChg>
        <pc:picChg chg="add mod">
          <ac:chgData name="Ainslie, Sheri" userId="bfece99b-82dd-42cd-a97c-8b504e42df34" providerId="ADAL" clId="{51A5A461-01EA-423A-B5F4-13D394DF4F32}" dt="2024-08-16T17:51:38.424" v="3218" actId="1076"/>
          <ac:picMkLst>
            <pc:docMk/>
            <pc:sldMk cId="3769969685" sldId="288"/>
            <ac:picMk id="48" creationId="{D185B3DF-A67C-8667-AE17-B9618C366AD5}"/>
          </ac:picMkLst>
        </pc:picChg>
        <pc:picChg chg="add mod">
          <ac:chgData name="Ainslie, Sheri" userId="bfece99b-82dd-42cd-a97c-8b504e42df34" providerId="ADAL" clId="{51A5A461-01EA-423A-B5F4-13D394DF4F32}" dt="2024-08-16T17:51:56.361" v="3227" actId="1037"/>
          <ac:picMkLst>
            <pc:docMk/>
            <pc:sldMk cId="3769969685" sldId="288"/>
            <ac:picMk id="49" creationId="{E0996257-CE1B-B57C-7051-6A987FBE0ADB}"/>
          </ac:picMkLst>
        </pc:picChg>
        <pc:picChg chg="mod">
          <ac:chgData name="Ainslie, Sheri" userId="bfece99b-82dd-42cd-a97c-8b504e42df34" providerId="ADAL" clId="{51A5A461-01EA-423A-B5F4-13D394DF4F32}" dt="2024-08-16T17:33:43.962" v="2776" actId="1037"/>
          <ac:picMkLst>
            <pc:docMk/>
            <pc:sldMk cId="3769969685" sldId="288"/>
            <ac:picMk id="64" creationId="{86C51A75-3C26-D0A4-4F51-7E7E088B7513}"/>
          </ac:picMkLst>
        </pc:picChg>
      </pc:sldChg>
      <pc:sldChg chg="addSp delSp modSp add mod modNotesTx">
        <pc:chgData name="Ainslie, Sheri" userId="bfece99b-82dd-42cd-a97c-8b504e42df34" providerId="ADAL" clId="{51A5A461-01EA-423A-B5F4-13D394DF4F32}" dt="2024-08-16T17:53:12.251" v="3234" actId="1076"/>
        <pc:sldMkLst>
          <pc:docMk/>
          <pc:sldMk cId="1137191819" sldId="289"/>
        </pc:sldMkLst>
        <pc:picChg chg="mod">
          <ac:chgData name="Ainslie, Sheri" userId="bfece99b-82dd-42cd-a97c-8b504e42df34" providerId="ADAL" clId="{51A5A461-01EA-423A-B5F4-13D394DF4F32}" dt="2024-08-16T17:36:54.636" v="2907" actId="1076"/>
          <ac:picMkLst>
            <pc:docMk/>
            <pc:sldMk cId="1137191819" sldId="289"/>
            <ac:picMk id="3" creationId="{3AFBC746-9322-E15E-777F-6E1636219EF9}"/>
          </ac:picMkLst>
        </pc:picChg>
        <pc:picChg chg="add mod">
          <ac:chgData name="Ainslie, Sheri" userId="bfece99b-82dd-42cd-a97c-8b504e42df34" providerId="ADAL" clId="{51A5A461-01EA-423A-B5F4-13D394DF4F32}" dt="2024-08-16T17:38:28.109" v="2966" actId="1037"/>
          <ac:picMkLst>
            <pc:docMk/>
            <pc:sldMk cId="1137191819" sldId="289"/>
            <ac:picMk id="12" creationId="{75590FAF-B068-DBB6-4BB0-A110EC1BCCAA}"/>
          </ac:picMkLst>
        </pc:picChg>
        <pc:picChg chg="mod">
          <ac:chgData name="Ainslie, Sheri" userId="bfece99b-82dd-42cd-a97c-8b504e42df34" providerId="ADAL" clId="{51A5A461-01EA-423A-B5F4-13D394DF4F32}" dt="2024-08-16T17:37:08.343" v="2909" actId="1076"/>
          <ac:picMkLst>
            <pc:docMk/>
            <pc:sldMk cId="1137191819" sldId="289"/>
            <ac:picMk id="15" creationId="{43CAFAEF-4D6D-3A18-21DE-A16A905AD462}"/>
          </ac:picMkLst>
        </pc:picChg>
        <pc:picChg chg="del">
          <ac:chgData name="Ainslie, Sheri" userId="bfece99b-82dd-42cd-a97c-8b504e42df34" providerId="ADAL" clId="{51A5A461-01EA-423A-B5F4-13D394DF4F32}" dt="2024-08-16T17:37:28.853" v="2912" actId="478"/>
          <ac:picMkLst>
            <pc:docMk/>
            <pc:sldMk cId="1137191819" sldId="289"/>
            <ac:picMk id="17" creationId="{F31559DB-26D3-4AB3-61E6-CCD8AE8847D2}"/>
          </ac:picMkLst>
        </pc:picChg>
        <pc:picChg chg="del">
          <ac:chgData name="Ainslie, Sheri" userId="bfece99b-82dd-42cd-a97c-8b504e42df34" providerId="ADAL" clId="{51A5A461-01EA-423A-B5F4-13D394DF4F32}" dt="2024-08-16T17:37:01.086" v="2908" actId="478"/>
          <ac:picMkLst>
            <pc:docMk/>
            <pc:sldMk cId="1137191819" sldId="289"/>
            <ac:picMk id="18" creationId="{FA55DF71-DB7B-4AF9-5D0D-0D2E389FD05A}"/>
          </ac:picMkLst>
        </pc:picChg>
        <pc:picChg chg="mod">
          <ac:chgData name="Ainslie, Sheri" userId="bfece99b-82dd-42cd-a97c-8b504e42df34" providerId="ADAL" clId="{51A5A461-01EA-423A-B5F4-13D394DF4F32}" dt="2024-08-16T17:37:18.099" v="2911" actId="1076"/>
          <ac:picMkLst>
            <pc:docMk/>
            <pc:sldMk cId="1137191819" sldId="289"/>
            <ac:picMk id="19" creationId="{717BACFC-EA8B-49B2-44D9-C5BABF649A02}"/>
          </ac:picMkLst>
        </pc:picChg>
        <pc:picChg chg="mod">
          <ac:chgData name="Ainslie, Sheri" userId="bfece99b-82dd-42cd-a97c-8b504e42df34" providerId="ADAL" clId="{51A5A461-01EA-423A-B5F4-13D394DF4F32}" dt="2024-08-16T17:37:43.176" v="2914" actId="1035"/>
          <ac:picMkLst>
            <pc:docMk/>
            <pc:sldMk cId="1137191819" sldId="289"/>
            <ac:picMk id="20" creationId="{63BA0DDA-EC1B-E156-C78A-833F804B7232}"/>
          </ac:picMkLst>
        </pc:picChg>
        <pc:picChg chg="del">
          <ac:chgData name="Ainslie, Sheri" userId="bfece99b-82dd-42cd-a97c-8b504e42df34" providerId="ADAL" clId="{51A5A461-01EA-423A-B5F4-13D394DF4F32}" dt="2024-08-16T17:37:11.321" v="2910" actId="478"/>
          <ac:picMkLst>
            <pc:docMk/>
            <pc:sldMk cId="1137191819" sldId="289"/>
            <ac:picMk id="22" creationId="{4FD89F6E-FD5C-CD91-830C-8A53DE42F837}"/>
          </ac:picMkLst>
        </pc:picChg>
        <pc:picChg chg="del">
          <ac:chgData name="Ainslie, Sheri" userId="bfece99b-82dd-42cd-a97c-8b504e42df34" providerId="ADAL" clId="{51A5A461-01EA-423A-B5F4-13D394DF4F32}" dt="2024-08-16T17:36:45.981" v="2906" actId="478"/>
          <ac:picMkLst>
            <pc:docMk/>
            <pc:sldMk cId="1137191819" sldId="289"/>
            <ac:picMk id="25" creationId="{50CC2686-0BFB-66E0-EAE0-CCAED66260E5}"/>
          </ac:picMkLst>
        </pc:picChg>
        <pc:picChg chg="add mod">
          <ac:chgData name="Ainslie, Sheri" userId="bfece99b-82dd-42cd-a97c-8b504e42df34" providerId="ADAL" clId="{51A5A461-01EA-423A-B5F4-13D394DF4F32}" dt="2024-08-16T17:40:05.376" v="2986" actId="1036"/>
          <ac:picMkLst>
            <pc:docMk/>
            <pc:sldMk cId="1137191819" sldId="289"/>
            <ac:picMk id="26" creationId="{2FB9D2DF-ACB6-D68C-12B5-2A93A0B6318A}"/>
          </ac:picMkLst>
        </pc:picChg>
        <pc:picChg chg="add mod">
          <ac:chgData name="Ainslie, Sheri" userId="bfece99b-82dd-42cd-a97c-8b504e42df34" providerId="ADAL" clId="{51A5A461-01EA-423A-B5F4-13D394DF4F32}" dt="2024-08-16T17:39:54.397" v="2983" actId="1076"/>
          <ac:picMkLst>
            <pc:docMk/>
            <pc:sldMk cId="1137191819" sldId="289"/>
            <ac:picMk id="30" creationId="{22A23DE5-CB7B-3B6A-8EE0-6EA442C51B59}"/>
          </ac:picMkLst>
        </pc:picChg>
        <pc:picChg chg="mod">
          <ac:chgData name="Ainslie, Sheri" userId="bfece99b-82dd-42cd-a97c-8b504e42df34" providerId="ADAL" clId="{51A5A461-01EA-423A-B5F4-13D394DF4F32}" dt="2024-08-16T17:36:07.642" v="2900" actId="1037"/>
          <ac:picMkLst>
            <pc:docMk/>
            <pc:sldMk cId="1137191819" sldId="289"/>
            <ac:picMk id="31" creationId="{3643F38C-B6BC-71DE-E339-A77657CB9BB8}"/>
          </ac:picMkLst>
        </pc:picChg>
        <pc:picChg chg="add mod">
          <ac:chgData name="Ainslie, Sheri" userId="bfece99b-82dd-42cd-a97c-8b504e42df34" providerId="ADAL" clId="{51A5A461-01EA-423A-B5F4-13D394DF4F32}" dt="2024-08-16T17:39:14.766" v="2980" actId="1076"/>
          <ac:picMkLst>
            <pc:docMk/>
            <pc:sldMk cId="1137191819" sldId="289"/>
            <ac:picMk id="32" creationId="{1B23D403-9BD3-DFFA-3DE1-F742EBB31BB0}"/>
          </ac:picMkLst>
        </pc:picChg>
        <pc:picChg chg="mod">
          <ac:chgData name="Ainslie, Sheri" userId="bfece99b-82dd-42cd-a97c-8b504e42df34" providerId="ADAL" clId="{51A5A461-01EA-423A-B5F4-13D394DF4F32}" dt="2024-08-16T17:38:12.312" v="2916" actId="1076"/>
          <ac:picMkLst>
            <pc:docMk/>
            <pc:sldMk cId="1137191819" sldId="289"/>
            <ac:picMk id="33" creationId="{37133D40-4A63-A32D-A032-B13D11491400}"/>
          </ac:picMkLst>
        </pc:picChg>
        <pc:picChg chg="del">
          <ac:chgData name="Ainslie, Sheri" userId="bfece99b-82dd-42cd-a97c-8b504e42df34" providerId="ADAL" clId="{51A5A461-01EA-423A-B5F4-13D394DF4F32}" dt="2024-08-16T17:52:12.725" v="3228" actId="478"/>
          <ac:picMkLst>
            <pc:docMk/>
            <pc:sldMk cId="1137191819" sldId="289"/>
            <ac:picMk id="34" creationId="{9C35530B-8EB8-D6C1-EC2F-FF9FCF70DA56}"/>
          </ac:picMkLst>
        </pc:picChg>
        <pc:picChg chg="mod">
          <ac:chgData name="Ainslie, Sheri" userId="bfece99b-82dd-42cd-a97c-8b504e42df34" providerId="ADAL" clId="{51A5A461-01EA-423A-B5F4-13D394DF4F32}" dt="2024-08-16T17:36:07.642" v="2900" actId="1037"/>
          <ac:picMkLst>
            <pc:docMk/>
            <pc:sldMk cId="1137191819" sldId="289"/>
            <ac:picMk id="35" creationId="{6BFF10E0-A46D-800B-E753-B209D072504F}"/>
          </ac:picMkLst>
        </pc:picChg>
        <pc:picChg chg="mod">
          <ac:chgData name="Ainslie, Sheri" userId="bfece99b-82dd-42cd-a97c-8b504e42df34" providerId="ADAL" clId="{51A5A461-01EA-423A-B5F4-13D394DF4F32}" dt="2024-08-16T17:36:07.642" v="2900" actId="1037"/>
          <ac:picMkLst>
            <pc:docMk/>
            <pc:sldMk cId="1137191819" sldId="289"/>
            <ac:picMk id="36" creationId="{43A88FF8-7272-910F-A5DB-1D4BB179C154}"/>
          </ac:picMkLst>
        </pc:picChg>
        <pc:picChg chg="del">
          <ac:chgData name="Ainslie, Sheri" userId="bfece99b-82dd-42cd-a97c-8b504e42df34" providerId="ADAL" clId="{51A5A461-01EA-423A-B5F4-13D394DF4F32}" dt="2024-08-16T17:38:04.759" v="2915" actId="478"/>
          <ac:picMkLst>
            <pc:docMk/>
            <pc:sldMk cId="1137191819" sldId="289"/>
            <ac:picMk id="37" creationId="{E26F73F0-DF72-DA4F-F3AE-3C0D4BF3869D}"/>
          </ac:picMkLst>
        </pc:picChg>
        <pc:picChg chg="mod">
          <ac:chgData name="Ainslie, Sheri" userId="bfece99b-82dd-42cd-a97c-8b504e42df34" providerId="ADAL" clId="{51A5A461-01EA-423A-B5F4-13D394DF4F32}" dt="2024-08-16T17:36:07.642" v="2900" actId="1037"/>
          <ac:picMkLst>
            <pc:docMk/>
            <pc:sldMk cId="1137191819" sldId="289"/>
            <ac:picMk id="38" creationId="{AB3280CF-3818-2539-76AD-240B2D3195E5}"/>
          </ac:picMkLst>
        </pc:picChg>
        <pc:picChg chg="mod">
          <ac:chgData name="Ainslie, Sheri" userId="bfece99b-82dd-42cd-a97c-8b504e42df34" providerId="ADAL" clId="{51A5A461-01EA-423A-B5F4-13D394DF4F32}" dt="2024-08-16T17:36:07.642" v="2900" actId="1037"/>
          <ac:picMkLst>
            <pc:docMk/>
            <pc:sldMk cId="1137191819" sldId="289"/>
            <ac:picMk id="39" creationId="{DBA04472-58FA-F752-A31D-33B9E5106545}"/>
          </ac:picMkLst>
        </pc:picChg>
        <pc:picChg chg="add mod">
          <ac:chgData name="Ainslie, Sheri" userId="bfece99b-82dd-42cd-a97c-8b504e42df34" providerId="ADAL" clId="{51A5A461-01EA-423A-B5F4-13D394DF4F32}" dt="2024-08-16T17:39:26.282" v="2981" actId="1076"/>
          <ac:picMkLst>
            <pc:docMk/>
            <pc:sldMk cId="1137191819" sldId="289"/>
            <ac:picMk id="41" creationId="{21D3FCFA-A879-E199-C9A0-61F27306305C}"/>
          </ac:picMkLst>
        </pc:picChg>
        <pc:picChg chg="del mod">
          <ac:chgData name="Ainslie, Sheri" userId="bfece99b-82dd-42cd-a97c-8b504e42df34" providerId="ADAL" clId="{51A5A461-01EA-423A-B5F4-13D394DF4F32}" dt="2024-08-16T17:35:59.944" v="2863" actId="478"/>
          <ac:picMkLst>
            <pc:docMk/>
            <pc:sldMk cId="1137191819" sldId="289"/>
            <ac:picMk id="42" creationId="{C4FBAB9C-7A63-C3A0-36A1-BEF13CE23CE5}"/>
          </ac:picMkLst>
        </pc:picChg>
        <pc:picChg chg="del">
          <ac:chgData name="Ainslie, Sheri" userId="bfece99b-82dd-42cd-a97c-8b504e42df34" providerId="ADAL" clId="{51A5A461-01EA-423A-B5F4-13D394DF4F32}" dt="2024-08-16T17:53:04.910" v="3232" actId="478"/>
          <ac:picMkLst>
            <pc:docMk/>
            <pc:sldMk cId="1137191819" sldId="289"/>
            <ac:picMk id="43" creationId="{F204311A-8437-0DF7-88A2-6E0C471093A4}"/>
          </ac:picMkLst>
        </pc:picChg>
        <pc:picChg chg="mod">
          <ac:chgData name="Ainslie, Sheri" userId="bfece99b-82dd-42cd-a97c-8b504e42df34" providerId="ADAL" clId="{51A5A461-01EA-423A-B5F4-13D394DF4F32}" dt="2024-08-16T17:36:07.642" v="2900" actId="1037"/>
          <ac:picMkLst>
            <pc:docMk/>
            <pc:sldMk cId="1137191819" sldId="289"/>
            <ac:picMk id="45" creationId="{ADC3FA9C-0D31-8274-8994-5CCFA91C8D71}"/>
          </ac:picMkLst>
        </pc:picChg>
        <pc:picChg chg="add mod">
          <ac:chgData name="Ainslie, Sheri" userId="bfece99b-82dd-42cd-a97c-8b504e42df34" providerId="ADAL" clId="{51A5A461-01EA-423A-B5F4-13D394DF4F32}" dt="2024-08-16T17:39:46.640" v="2982" actId="1076"/>
          <ac:picMkLst>
            <pc:docMk/>
            <pc:sldMk cId="1137191819" sldId="289"/>
            <ac:picMk id="46" creationId="{B63510C2-FB14-D183-A55E-F4394570F7C5}"/>
          </ac:picMkLst>
        </pc:picChg>
        <pc:picChg chg="add mod">
          <ac:chgData name="Ainslie, Sheri" userId="bfece99b-82dd-42cd-a97c-8b504e42df34" providerId="ADAL" clId="{51A5A461-01EA-423A-B5F4-13D394DF4F32}" dt="2024-08-16T17:52:25.057" v="3231" actId="1038"/>
          <ac:picMkLst>
            <pc:docMk/>
            <pc:sldMk cId="1137191819" sldId="289"/>
            <ac:picMk id="48" creationId="{E1376DAF-332A-55C5-30F8-6EBCAC0C6450}"/>
          </ac:picMkLst>
        </pc:picChg>
        <pc:picChg chg="add mod">
          <ac:chgData name="Ainslie, Sheri" userId="bfece99b-82dd-42cd-a97c-8b504e42df34" providerId="ADAL" clId="{51A5A461-01EA-423A-B5F4-13D394DF4F32}" dt="2024-08-16T17:53:12.251" v="3234" actId="1076"/>
          <ac:picMkLst>
            <pc:docMk/>
            <pc:sldMk cId="1137191819" sldId="289"/>
            <ac:picMk id="49" creationId="{69DC9AD5-F8BE-44E6-2B3D-5010D7D2CCB1}"/>
          </ac:picMkLst>
        </pc:picChg>
      </pc:sldChg>
      <pc:sldChg chg="addSp delSp modSp add mod modNotesTx">
        <pc:chgData name="Ainslie, Sheri" userId="bfece99b-82dd-42cd-a97c-8b504e42df34" providerId="ADAL" clId="{51A5A461-01EA-423A-B5F4-13D394DF4F32}" dt="2024-08-16T17:56:04.593" v="3264" actId="20577"/>
        <pc:sldMkLst>
          <pc:docMk/>
          <pc:sldMk cId="2742795220" sldId="290"/>
        </pc:sldMkLst>
        <pc:spChg chg="mod">
          <ac:chgData name="Ainslie, Sheri" userId="bfece99b-82dd-42cd-a97c-8b504e42df34" providerId="ADAL" clId="{51A5A461-01EA-423A-B5F4-13D394DF4F32}" dt="2024-08-16T17:54:10.198" v="3238"/>
          <ac:spMkLst>
            <pc:docMk/>
            <pc:sldMk cId="2742795220" sldId="290"/>
            <ac:spMk id="37" creationId="{5F00D6FB-6498-ADE8-2905-48EEEF609996}"/>
          </ac:spMkLst>
        </pc:spChg>
        <pc:spChg chg="mod">
          <ac:chgData name="Ainslie, Sheri" userId="bfece99b-82dd-42cd-a97c-8b504e42df34" providerId="ADAL" clId="{51A5A461-01EA-423A-B5F4-13D394DF4F32}" dt="2024-08-16T17:54:22.370" v="3242"/>
          <ac:spMkLst>
            <pc:docMk/>
            <pc:sldMk cId="2742795220" sldId="290"/>
            <ac:spMk id="49" creationId="{743CF5C3-E9D8-4D4A-F41A-913C4D22BC39}"/>
          </ac:spMkLst>
        </pc:spChg>
        <pc:spChg chg="mod">
          <ac:chgData name="Ainslie, Sheri" userId="bfece99b-82dd-42cd-a97c-8b504e42df34" providerId="ADAL" clId="{51A5A461-01EA-423A-B5F4-13D394DF4F32}" dt="2024-08-16T17:54:22.602" v="3243"/>
          <ac:spMkLst>
            <pc:docMk/>
            <pc:sldMk cId="2742795220" sldId="290"/>
            <ac:spMk id="52" creationId="{CF562603-53CB-650C-E6FF-D1882D52927C}"/>
          </ac:spMkLst>
        </pc:spChg>
        <pc:spChg chg="mod">
          <ac:chgData name="Ainslie, Sheri" userId="bfece99b-82dd-42cd-a97c-8b504e42df34" providerId="ADAL" clId="{51A5A461-01EA-423A-B5F4-13D394DF4F32}" dt="2024-08-16T17:54:22.856" v="3244"/>
          <ac:spMkLst>
            <pc:docMk/>
            <pc:sldMk cId="2742795220" sldId="290"/>
            <ac:spMk id="56" creationId="{3170AEC3-4D8E-C358-4FC8-7DB4D3422013}"/>
          </ac:spMkLst>
        </pc:spChg>
        <pc:spChg chg="mod">
          <ac:chgData name="Ainslie, Sheri" userId="bfece99b-82dd-42cd-a97c-8b504e42df34" providerId="ADAL" clId="{51A5A461-01EA-423A-B5F4-13D394DF4F32}" dt="2024-08-16T17:54:23.019" v="3245"/>
          <ac:spMkLst>
            <pc:docMk/>
            <pc:sldMk cId="2742795220" sldId="290"/>
            <ac:spMk id="59" creationId="{D2032E74-665C-5E35-5993-E3DF37BCBA2B}"/>
          </ac:spMkLst>
        </pc:spChg>
        <pc:spChg chg="mod">
          <ac:chgData name="Ainslie, Sheri" userId="bfece99b-82dd-42cd-a97c-8b504e42df34" providerId="ADAL" clId="{51A5A461-01EA-423A-B5F4-13D394DF4F32}" dt="2024-08-16T17:54:23.220" v="3246"/>
          <ac:spMkLst>
            <pc:docMk/>
            <pc:sldMk cId="2742795220" sldId="290"/>
            <ac:spMk id="62" creationId="{92F88032-5080-05D0-30A1-5632EA72743E}"/>
          </ac:spMkLst>
        </pc:spChg>
        <pc:grpChg chg="add mod">
          <ac:chgData name="Ainslie, Sheri" userId="bfece99b-82dd-42cd-a97c-8b504e42df34" providerId="ADAL" clId="{51A5A461-01EA-423A-B5F4-13D394DF4F32}" dt="2024-08-16T17:54:15.815" v="3241" actId="1035"/>
          <ac:grpSpMkLst>
            <pc:docMk/>
            <pc:sldMk cId="2742795220" sldId="290"/>
            <ac:grpSpMk id="22" creationId="{600BB1ED-424F-9E78-1425-4D6D9794F904}"/>
          </ac:grpSpMkLst>
        </pc:grpChg>
        <pc:grpChg chg="add mod">
          <ac:chgData name="Ainslie, Sheri" userId="bfece99b-82dd-42cd-a97c-8b504e42df34" providerId="ADAL" clId="{51A5A461-01EA-423A-B5F4-13D394DF4F32}" dt="2024-08-16T17:54:59.466" v="3251" actId="1076"/>
          <ac:grpSpMkLst>
            <pc:docMk/>
            <pc:sldMk cId="2742795220" sldId="290"/>
            <ac:grpSpMk id="42" creationId="{B9F7D19A-DBE6-4B3D-3982-65D4588C480A}"/>
          </ac:grpSpMkLst>
        </pc:grpChg>
        <pc:grpChg chg="add mod">
          <ac:chgData name="Ainslie, Sheri" userId="bfece99b-82dd-42cd-a97c-8b504e42df34" providerId="ADAL" clId="{51A5A461-01EA-423A-B5F4-13D394DF4F32}" dt="2024-08-16T17:54:53.800" v="3250" actId="1076"/>
          <ac:grpSpMkLst>
            <pc:docMk/>
            <pc:sldMk cId="2742795220" sldId="290"/>
            <ac:grpSpMk id="50" creationId="{D033BD06-6E78-702F-B629-F629E03F3DE6}"/>
          </ac:grpSpMkLst>
        </pc:grpChg>
        <pc:grpChg chg="add mod">
          <ac:chgData name="Ainslie, Sheri" userId="bfece99b-82dd-42cd-a97c-8b504e42df34" providerId="ADAL" clId="{51A5A461-01EA-423A-B5F4-13D394DF4F32}" dt="2024-08-16T17:54:47.350" v="3249" actId="1076"/>
          <ac:grpSpMkLst>
            <pc:docMk/>
            <pc:sldMk cId="2742795220" sldId="290"/>
            <ac:grpSpMk id="54" creationId="{8D57FC14-9868-B90A-4C35-3E70B1C4B427}"/>
          </ac:grpSpMkLst>
        </pc:grpChg>
        <pc:grpChg chg="add mod">
          <ac:chgData name="Ainslie, Sheri" userId="bfece99b-82dd-42cd-a97c-8b504e42df34" providerId="ADAL" clId="{51A5A461-01EA-423A-B5F4-13D394DF4F32}" dt="2024-08-16T17:54:38.497" v="3248" actId="1076"/>
          <ac:grpSpMkLst>
            <pc:docMk/>
            <pc:sldMk cId="2742795220" sldId="290"/>
            <ac:grpSpMk id="57" creationId="{C62012CB-0697-30E8-338B-7E22CAE9E535}"/>
          </ac:grpSpMkLst>
        </pc:grpChg>
        <pc:grpChg chg="add mod">
          <ac:chgData name="Ainslie, Sheri" userId="bfece99b-82dd-42cd-a97c-8b504e42df34" providerId="ADAL" clId="{51A5A461-01EA-423A-B5F4-13D394DF4F32}" dt="2024-08-16T17:54:32.321" v="3247" actId="1076"/>
          <ac:grpSpMkLst>
            <pc:docMk/>
            <pc:sldMk cId="2742795220" sldId="290"/>
            <ac:grpSpMk id="60" creationId="{B65F1C73-8F72-0C57-DAFF-7F980764048C}"/>
          </ac:grpSpMkLst>
        </pc:grpChg>
        <pc:picChg chg="del">
          <ac:chgData name="Ainslie, Sheri" userId="bfece99b-82dd-42cd-a97c-8b504e42df34" providerId="ADAL" clId="{51A5A461-01EA-423A-B5F4-13D394DF4F32}" dt="2024-08-16T17:41:25.939" v="3025" actId="478"/>
          <ac:picMkLst>
            <pc:docMk/>
            <pc:sldMk cId="2742795220" sldId="290"/>
            <ac:picMk id="3" creationId="{3AFBC746-9322-E15E-777F-6E1636219EF9}"/>
          </ac:picMkLst>
        </pc:picChg>
        <pc:picChg chg="mod">
          <ac:chgData name="Ainslie, Sheri" userId="bfece99b-82dd-42cd-a97c-8b504e42df34" providerId="ADAL" clId="{51A5A461-01EA-423A-B5F4-13D394DF4F32}" dt="2024-08-16T17:55:06.347" v="3256" actId="1037"/>
          <ac:picMkLst>
            <pc:docMk/>
            <pc:sldMk cId="2742795220" sldId="290"/>
            <ac:picMk id="12" creationId="{75590FAF-B068-DBB6-4BB0-A110EC1BCCAA}"/>
          </ac:picMkLst>
        </pc:picChg>
        <pc:picChg chg="add del mod">
          <ac:chgData name="Ainslie, Sheri" userId="bfece99b-82dd-42cd-a97c-8b504e42df34" providerId="ADAL" clId="{51A5A461-01EA-423A-B5F4-13D394DF4F32}" dt="2024-08-16T17:55:39.687" v="3257" actId="478"/>
          <ac:picMkLst>
            <pc:docMk/>
            <pc:sldMk cId="2742795220" sldId="290"/>
            <ac:picMk id="17" creationId="{0C98352E-64B5-D68E-5D60-5A2A3525B416}"/>
          </ac:picMkLst>
        </pc:picChg>
        <pc:picChg chg="add mod">
          <ac:chgData name="Ainslie, Sheri" userId="bfece99b-82dd-42cd-a97c-8b504e42df34" providerId="ADAL" clId="{51A5A461-01EA-423A-B5F4-13D394DF4F32}" dt="2024-08-16T17:53:54.224" v="3237"/>
          <ac:picMkLst>
            <pc:docMk/>
            <pc:sldMk cId="2742795220" sldId="290"/>
            <ac:picMk id="18" creationId="{D4F89E88-FCD4-55A3-796A-1F77988691E9}"/>
          </ac:picMkLst>
        </pc:picChg>
        <pc:picChg chg="del">
          <ac:chgData name="Ainslie, Sheri" userId="bfece99b-82dd-42cd-a97c-8b504e42df34" providerId="ADAL" clId="{51A5A461-01EA-423A-B5F4-13D394DF4F32}" dt="2024-08-16T17:40:58.685" v="3021" actId="478"/>
          <ac:picMkLst>
            <pc:docMk/>
            <pc:sldMk cId="2742795220" sldId="290"/>
            <ac:picMk id="19" creationId="{717BACFC-EA8B-49B2-44D9-C5BABF649A02}"/>
          </ac:picMkLst>
        </pc:picChg>
        <pc:picChg chg="del">
          <ac:chgData name="Ainslie, Sheri" userId="bfece99b-82dd-42cd-a97c-8b504e42df34" providerId="ADAL" clId="{51A5A461-01EA-423A-B5F4-13D394DF4F32}" dt="2024-08-16T17:41:16.329" v="3023" actId="478"/>
          <ac:picMkLst>
            <pc:docMk/>
            <pc:sldMk cId="2742795220" sldId="290"/>
            <ac:picMk id="20" creationId="{63BA0DDA-EC1B-E156-C78A-833F804B7232}"/>
          </ac:picMkLst>
        </pc:picChg>
        <pc:picChg chg="mod">
          <ac:chgData name="Ainslie, Sheri" userId="bfece99b-82dd-42cd-a97c-8b504e42df34" providerId="ADAL" clId="{51A5A461-01EA-423A-B5F4-13D394DF4F32}" dt="2024-08-16T17:54:10.198" v="3238"/>
          <ac:picMkLst>
            <pc:docMk/>
            <pc:sldMk cId="2742795220" sldId="290"/>
            <ac:picMk id="25" creationId="{9C4ACA38-97F7-B612-DA56-DF45482DC9F8}"/>
          </ac:picMkLst>
        </pc:picChg>
        <pc:picChg chg="mod">
          <ac:chgData name="Ainslie, Sheri" userId="bfece99b-82dd-42cd-a97c-8b504e42df34" providerId="ADAL" clId="{51A5A461-01EA-423A-B5F4-13D394DF4F32}" dt="2024-08-16T17:55:06.347" v="3256" actId="1037"/>
          <ac:picMkLst>
            <pc:docMk/>
            <pc:sldMk cId="2742795220" sldId="290"/>
            <ac:picMk id="26" creationId="{2FB9D2DF-ACB6-D68C-12B5-2A93A0B6318A}"/>
          </ac:picMkLst>
        </pc:picChg>
        <pc:picChg chg="del">
          <ac:chgData name="Ainslie, Sheri" userId="bfece99b-82dd-42cd-a97c-8b504e42df34" providerId="ADAL" clId="{51A5A461-01EA-423A-B5F4-13D394DF4F32}" dt="2024-08-16T17:42:12.525" v="3027" actId="478"/>
          <ac:picMkLst>
            <pc:docMk/>
            <pc:sldMk cId="2742795220" sldId="290"/>
            <ac:picMk id="29" creationId="{4F013648-C2BD-C2B7-AE60-0303271D9DED}"/>
          </ac:picMkLst>
        </pc:picChg>
        <pc:picChg chg="mod">
          <ac:chgData name="Ainslie, Sheri" userId="bfece99b-82dd-42cd-a97c-8b504e42df34" providerId="ADAL" clId="{51A5A461-01EA-423A-B5F4-13D394DF4F32}" dt="2024-08-16T17:55:06.347" v="3256" actId="1037"/>
          <ac:picMkLst>
            <pc:docMk/>
            <pc:sldMk cId="2742795220" sldId="290"/>
            <ac:picMk id="30" creationId="{22A23DE5-CB7B-3B6A-8EE0-6EA442C51B59}"/>
          </ac:picMkLst>
        </pc:picChg>
        <pc:picChg chg="mod">
          <ac:chgData name="Ainslie, Sheri" userId="bfece99b-82dd-42cd-a97c-8b504e42df34" providerId="ADAL" clId="{51A5A461-01EA-423A-B5F4-13D394DF4F32}" dt="2024-08-16T17:41:11.263" v="3022" actId="1076"/>
          <ac:picMkLst>
            <pc:docMk/>
            <pc:sldMk cId="2742795220" sldId="290"/>
            <ac:picMk id="31" creationId="{3643F38C-B6BC-71DE-E339-A77657CB9BB8}"/>
          </ac:picMkLst>
        </pc:picChg>
        <pc:picChg chg="mod">
          <ac:chgData name="Ainslie, Sheri" userId="bfece99b-82dd-42cd-a97c-8b504e42df34" providerId="ADAL" clId="{51A5A461-01EA-423A-B5F4-13D394DF4F32}" dt="2024-08-16T17:55:06.347" v="3256" actId="1037"/>
          <ac:picMkLst>
            <pc:docMk/>
            <pc:sldMk cId="2742795220" sldId="290"/>
            <ac:picMk id="32" creationId="{1B23D403-9BD3-DFFA-3DE1-F742EBB31BB0}"/>
          </ac:picMkLst>
        </pc:picChg>
        <pc:picChg chg="del">
          <ac:chgData name="Ainslie, Sheri" userId="bfece99b-82dd-42cd-a97c-8b504e42df34" providerId="ADAL" clId="{51A5A461-01EA-423A-B5F4-13D394DF4F32}" dt="2024-08-16T17:53:53.681" v="3236" actId="478"/>
          <ac:picMkLst>
            <pc:docMk/>
            <pc:sldMk cId="2742795220" sldId="290"/>
            <ac:picMk id="34" creationId="{9C35530B-8EB8-D6C1-EC2F-FF9FCF70DA56}"/>
          </ac:picMkLst>
        </pc:picChg>
        <pc:picChg chg="mod">
          <ac:chgData name="Ainslie, Sheri" userId="bfece99b-82dd-42cd-a97c-8b504e42df34" providerId="ADAL" clId="{51A5A461-01EA-423A-B5F4-13D394DF4F32}" dt="2024-08-16T17:41:21.564" v="3024" actId="1076"/>
          <ac:picMkLst>
            <pc:docMk/>
            <pc:sldMk cId="2742795220" sldId="290"/>
            <ac:picMk id="35" creationId="{6BFF10E0-A46D-800B-E753-B209D072504F}"/>
          </ac:picMkLst>
        </pc:picChg>
        <pc:picChg chg="mod">
          <ac:chgData name="Ainslie, Sheri" userId="bfece99b-82dd-42cd-a97c-8b504e42df34" providerId="ADAL" clId="{51A5A461-01EA-423A-B5F4-13D394DF4F32}" dt="2024-08-16T17:41:35.943" v="3026" actId="1076"/>
          <ac:picMkLst>
            <pc:docMk/>
            <pc:sldMk cId="2742795220" sldId="290"/>
            <ac:picMk id="36" creationId="{43A88FF8-7272-910F-A5DB-1D4BB179C154}"/>
          </ac:picMkLst>
        </pc:picChg>
        <pc:picChg chg="mod">
          <ac:chgData name="Ainslie, Sheri" userId="bfece99b-82dd-42cd-a97c-8b504e42df34" providerId="ADAL" clId="{51A5A461-01EA-423A-B5F4-13D394DF4F32}" dt="2024-08-16T17:42:21.412" v="3028" actId="1076"/>
          <ac:picMkLst>
            <pc:docMk/>
            <pc:sldMk cId="2742795220" sldId="290"/>
            <ac:picMk id="38" creationId="{AB3280CF-3818-2539-76AD-240B2D3195E5}"/>
          </ac:picMkLst>
        </pc:picChg>
        <pc:picChg chg="mod">
          <ac:chgData name="Ainslie, Sheri" userId="bfece99b-82dd-42cd-a97c-8b504e42df34" providerId="ADAL" clId="{51A5A461-01EA-423A-B5F4-13D394DF4F32}" dt="2024-08-16T17:55:49.950" v="3258" actId="1076"/>
          <ac:picMkLst>
            <pc:docMk/>
            <pc:sldMk cId="2742795220" sldId="290"/>
            <ac:picMk id="39" creationId="{DBA04472-58FA-F752-A31D-33B9E5106545}"/>
          </ac:picMkLst>
        </pc:picChg>
        <pc:picChg chg="mod">
          <ac:chgData name="Ainslie, Sheri" userId="bfece99b-82dd-42cd-a97c-8b504e42df34" providerId="ADAL" clId="{51A5A461-01EA-423A-B5F4-13D394DF4F32}" dt="2024-08-16T17:55:06.347" v="3256" actId="1037"/>
          <ac:picMkLst>
            <pc:docMk/>
            <pc:sldMk cId="2742795220" sldId="290"/>
            <ac:picMk id="41" creationId="{21D3FCFA-A879-E199-C9A0-61F27306305C}"/>
          </ac:picMkLst>
        </pc:picChg>
        <pc:picChg chg="del">
          <ac:chgData name="Ainslie, Sheri" userId="bfece99b-82dd-42cd-a97c-8b504e42df34" providerId="ADAL" clId="{51A5A461-01EA-423A-B5F4-13D394DF4F32}" dt="2024-08-16T17:53:51.754" v="3235" actId="478"/>
          <ac:picMkLst>
            <pc:docMk/>
            <pc:sldMk cId="2742795220" sldId="290"/>
            <ac:picMk id="43" creationId="{F204311A-8437-0DF7-88A2-6E0C471093A4}"/>
          </ac:picMkLst>
        </pc:picChg>
        <pc:picChg chg="del mod">
          <ac:chgData name="Ainslie, Sheri" userId="bfece99b-82dd-42cd-a97c-8b504e42df34" providerId="ADAL" clId="{51A5A461-01EA-423A-B5F4-13D394DF4F32}" dt="2024-08-16T17:40:28.829" v="2989" actId="478"/>
          <ac:picMkLst>
            <pc:docMk/>
            <pc:sldMk cId="2742795220" sldId="290"/>
            <ac:picMk id="45" creationId="{ADC3FA9C-0D31-8274-8994-5CCFA91C8D71}"/>
          </ac:picMkLst>
        </pc:picChg>
        <pc:picChg chg="mod">
          <ac:chgData name="Ainslie, Sheri" userId="bfece99b-82dd-42cd-a97c-8b504e42df34" providerId="ADAL" clId="{51A5A461-01EA-423A-B5F4-13D394DF4F32}" dt="2024-08-16T17:55:06.347" v="3256" actId="1037"/>
          <ac:picMkLst>
            <pc:docMk/>
            <pc:sldMk cId="2742795220" sldId="290"/>
            <ac:picMk id="46" creationId="{B63510C2-FB14-D183-A55E-F4394570F7C5}"/>
          </ac:picMkLst>
        </pc:picChg>
        <pc:picChg chg="mod">
          <ac:chgData name="Ainslie, Sheri" userId="bfece99b-82dd-42cd-a97c-8b504e42df34" providerId="ADAL" clId="{51A5A461-01EA-423A-B5F4-13D394DF4F32}" dt="2024-08-16T17:54:22.370" v="3242"/>
          <ac:picMkLst>
            <pc:docMk/>
            <pc:sldMk cId="2742795220" sldId="290"/>
            <ac:picMk id="48" creationId="{EF5B9EDC-57A0-F770-733D-E983935955C4}"/>
          </ac:picMkLst>
        </pc:picChg>
        <pc:picChg chg="mod">
          <ac:chgData name="Ainslie, Sheri" userId="bfece99b-82dd-42cd-a97c-8b504e42df34" providerId="ADAL" clId="{51A5A461-01EA-423A-B5F4-13D394DF4F32}" dt="2024-08-16T17:54:22.602" v="3243"/>
          <ac:picMkLst>
            <pc:docMk/>
            <pc:sldMk cId="2742795220" sldId="290"/>
            <ac:picMk id="51" creationId="{D0C4E67D-5B52-D9A0-1CAC-FD2AD21B859F}"/>
          </ac:picMkLst>
        </pc:picChg>
        <pc:picChg chg="mod">
          <ac:chgData name="Ainslie, Sheri" userId="bfece99b-82dd-42cd-a97c-8b504e42df34" providerId="ADAL" clId="{51A5A461-01EA-423A-B5F4-13D394DF4F32}" dt="2024-08-16T17:54:22.856" v="3244"/>
          <ac:picMkLst>
            <pc:docMk/>
            <pc:sldMk cId="2742795220" sldId="290"/>
            <ac:picMk id="55" creationId="{85EDB00D-B6A9-B41A-AF47-E5E94250D750}"/>
          </ac:picMkLst>
        </pc:picChg>
        <pc:picChg chg="mod">
          <ac:chgData name="Ainslie, Sheri" userId="bfece99b-82dd-42cd-a97c-8b504e42df34" providerId="ADAL" clId="{51A5A461-01EA-423A-B5F4-13D394DF4F32}" dt="2024-08-16T17:54:23.019" v="3245"/>
          <ac:picMkLst>
            <pc:docMk/>
            <pc:sldMk cId="2742795220" sldId="290"/>
            <ac:picMk id="58" creationId="{19A66633-D130-C1C3-C6C8-4AF7A2D77BC5}"/>
          </ac:picMkLst>
        </pc:picChg>
        <pc:picChg chg="mod">
          <ac:chgData name="Ainslie, Sheri" userId="bfece99b-82dd-42cd-a97c-8b504e42df34" providerId="ADAL" clId="{51A5A461-01EA-423A-B5F4-13D394DF4F32}" dt="2024-08-16T17:54:23.220" v="3246"/>
          <ac:picMkLst>
            <pc:docMk/>
            <pc:sldMk cId="2742795220" sldId="290"/>
            <ac:picMk id="61" creationId="{17CCF6DC-1170-19FE-C909-2001D005A6BE}"/>
          </ac:picMkLst>
        </pc:picChg>
      </pc:sldChg>
      <pc:sldChg chg="add del">
        <pc:chgData name="Ainslie, Sheri" userId="bfece99b-82dd-42cd-a97c-8b504e42df34" providerId="ADAL" clId="{51A5A461-01EA-423A-B5F4-13D394DF4F32}" dt="2024-08-16T17:50:40.037" v="3214" actId="2890"/>
        <pc:sldMkLst>
          <pc:docMk/>
          <pc:sldMk cId="2175897909" sldId="291"/>
        </pc:sldMkLst>
      </pc:sldChg>
      <pc:sldChg chg="addSp delSp modSp add mod modNotesTx">
        <pc:chgData name="Ainslie, Sheri" userId="bfece99b-82dd-42cd-a97c-8b504e42df34" providerId="ADAL" clId="{51A5A461-01EA-423A-B5F4-13D394DF4F32}" dt="2024-08-16T17:59:46.478" v="3333" actId="1036"/>
        <pc:sldMkLst>
          <pc:docMk/>
          <pc:sldMk cId="2786895884" sldId="291"/>
        </pc:sldMkLst>
        <pc:grpChg chg="mod">
          <ac:chgData name="Ainslie, Sheri" userId="bfece99b-82dd-42cd-a97c-8b504e42df34" providerId="ADAL" clId="{51A5A461-01EA-423A-B5F4-13D394DF4F32}" dt="2024-08-16T17:56:46.884" v="3306" actId="1037"/>
          <ac:grpSpMkLst>
            <pc:docMk/>
            <pc:sldMk cId="2786895884" sldId="291"/>
            <ac:grpSpMk id="22" creationId="{600BB1ED-424F-9E78-1425-4D6D9794F904}"/>
          </ac:grpSpMkLst>
        </pc:grpChg>
        <pc:grpChg chg="mod">
          <ac:chgData name="Ainslie, Sheri" userId="bfece99b-82dd-42cd-a97c-8b504e42df34" providerId="ADAL" clId="{51A5A461-01EA-423A-B5F4-13D394DF4F32}" dt="2024-08-16T17:56:46.884" v="3306" actId="1037"/>
          <ac:grpSpMkLst>
            <pc:docMk/>
            <pc:sldMk cId="2786895884" sldId="291"/>
            <ac:grpSpMk id="42" creationId="{B9F7D19A-DBE6-4B3D-3982-65D4588C480A}"/>
          </ac:grpSpMkLst>
        </pc:grpChg>
        <pc:grpChg chg="mod">
          <ac:chgData name="Ainslie, Sheri" userId="bfece99b-82dd-42cd-a97c-8b504e42df34" providerId="ADAL" clId="{51A5A461-01EA-423A-B5F4-13D394DF4F32}" dt="2024-08-16T17:56:46.884" v="3306" actId="1037"/>
          <ac:grpSpMkLst>
            <pc:docMk/>
            <pc:sldMk cId="2786895884" sldId="291"/>
            <ac:grpSpMk id="50" creationId="{D033BD06-6E78-702F-B629-F629E03F3DE6}"/>
          </ac:grpSpMkLst>
        </pc:grpChg>
        <pc:grpChg chg="mod">
          <ac:chgData name="Ainslie, Sheri" userId="bfece99b-82dd-42cd-a97c-8b504e42df34" providerId="ADAL" clId="{51A5A461-01EA-423A-B5F4-13D394DF4F32}" dt="2024-08-16T17:56:46.884" v="3306" actId="1037"/>
          <ac:grpSpMkLst>
            <pc:docMk/>
            <pc:sldMk cId="2786895884" sldId="291"/>
            <ac:grpSpMk id="54" creationId="{8D57FC14-9868-B90A-4C35-3E70B1C4B427}"/>
          </ac:grpSpMkLst>
        </pc:grpChg>
        <pc:grpChg chg="mod">
          <ac:chgData name="Ainslie, Sheri" userId="bfece99b-82dd-42cd-a97c-8b504e42df34" providerId="ADAL" clId="{51A5A461-01EA-423A-B5F4-13D394DF4F32}" dt="2024-08-16T17:56:46.884" v="3306" actId="1037"/>
          <ac:grpSpMkLst>
            <pc:docMk/>
            <pc:sldMk cId="2786895884" sldId="291"/>
            <ac:grpSpMk id="57" creationId="{C62012CB-0697-30E8-338B-7E22CAE9E535}"/>
          </ac:grpSpMkLst>
        </pc:grpChg>
        <pc:grpChg chg="mod">
          <ac:chgData name="Ainslie, Sheri" userId="bfece99b-82dd-42cd-a97c-8b504e42df34" providerId="ADAL" clId="{51A5A461-01EA-423A-B5F4-13D394DF4F32}" dt="2024-08-16T17:56:46.884" v="3306" actId="1037"/>
          <ac:grpSpMkLst>
            <pc:docMk/>
            <pc:sldMk cId="2786895884" sldId="291"/>
            <ac:grpSpMk id="60" creationId="{B65F1C73-8F72-0C57-DAFF-7F980764048C}"/>
          </ac:grpSpMkLst>
        </pc:grpChg>
        <pc:picChg chg="del">
          <ac:chgData name="Ainslie, Sheri" userId="bfece99b-82dd-42cd-a97c-8b504e42df34" providerId="ADAL" clId="{51A5A461-01EA-423A-B5F4-13D394DF4F32}" dt="2024-08-16T17:59:04.723" v="3328" actId="478"/>
          <ac:picMkLst>
            <pc:docMk/>
            <pc:sldMk cId="2786895884" sldId="291"/>
            <ac:picMk id="2" creationId="{9CAB5F4A-4440-2DEC-3441-661FC3064694}"/>
          </ac:picMkLst>
        </pc:picChg>
        <pc:picChg chg="add mod">
          <ac:chgData name="Ainslie, Sheri" userId="bfece99b-82dd-42cd-a97c-8b504e42df34" providerId="ADAL" clId="{51A5A461-01EA-423A-B5F4-13D394DF4F32}" dt="2024-08-16T17:57:02.995" v="3308" actId="1076"/>
          <ac:picMkLst>
            <pc:docMk/>
            <pc:sldMk cId="2786895884" sldId="291"/>
            <ac:picMk id="3" creationId="{9FB1BB03-6276-FE6D-4611-65E5EBAFCA47}"/>
          </ac:picMkLst>
        </pc:picChg>
        <pc:picChg chg="mod">
          <ac:chgData name="Ainslie, Sheri" userId="bfece99b-82dd-42cd-a97c-8b504e42df34" providerId="ADAL" clId="{51A5A461-01EA-423A-B5F4-13D394DF4F32}" dt="2024-08-16T17:58:21.585" v="3321" actId="1076"/>
          <ac:picMkLst>
            <pc:docMk/>
            <pc:sldMk cId="2786895884" sldId="291"/>
            <ac:picMk id="12" creationId="{75590FAF-B068-DBB6-4BB0-A110EC1BCCAA}"/>
          </ac:picMkLst>
        </pc:picChg>
        <pc:picChg chg="add mod">
          <ac:chgData name="Ainslie, Sheri" userId="bfece99b-82dd-42cd-a97c-8b504e42df34" providerId="ADAL" clId="{51A5A461-01EA-423A-B5F4-13D394DF4F32}" dt="2024-08-16T17:58:05.187" v="3318" actId="1076"/>
          <ac:picMkLst>
            <pc:docMk/>
            <pc:sldMk cId="2786895884" sldId="291"/>
            <ac:picMk id="17" creationId="{643138E2-81FB-A724-0B44-E2D31CC78028}"/>
          </ac:picMkLst>
        </pc:picChg>
        <pc:picChg chg="add mod">
          <ac:chgData name="Ainslie, Sheri" userId="bfece99b-82dd-42cd-a97c-8b504e42df34" providerId="ADAL" clId="{51A5A461-01EA-423A-B5F4-13D394DF4F32}" dt="2024-08-16T17:57:56.034" v="3317" actId="1076"/>
          <ac:picMkLst>
            <pc:docMk/>
            <pc:sldMk cId="2786895884" sldId="291"/>
            <ac:picMk id="19" creationId="{79137EBE-5771-D05B-CA1B-7766CAC8B42A}"/>
          </ac:picMkLst>
        </pc:picChg>
        <pc:picChg chg="add mod">
          <ac:chgData name="Ainslie, Sheri" userId="bfece99b-82dd-42cd-a97c-8b504e42df34" providerId="ADAL" clId="{51A5A461-01EA-423A-B5F4-13D394DF4F32}" dt="2024-08-16T17:57:50.782" v="3316" actId="1076"/>
          <ac:picMkLst>
            <pc:docMk/>
            <pc:sldMk cId="2786895884" sldId="291"/>
            <ac:picMk id="20" creationId="{D03E927D-E93F-E7F2-D3A9-5EA95D6982DF}"/>
          </ac:picMkLst>
        </pc:picChg>
        <pc:picChg chg="mod">
          <ac:chgData name="Ainslie, Sheri" userId="bfece99b-82dd-42cd-a97c-8b504e42df34" providerId="ADAL" clId="{51A5A461-01EA-423A-B5F4-13D394DF4F32}" dt="2024-08-16T17:58:31.714" v="3323" actId="1076"/>
          <ac:picMkLst>
            <pc:docMk/>
            <pc:sldMk cId="2786895884" sldId="291"/>
            <ac:picMk id="26" creationId="{2FB9D2DF-ACB6-D68C-12B5-2A93A0B6318A}"/>
          </ac:picMkLst>
        </pc:picChg>
        <pc:picChg chg="add mod">
          <ac:chgData name="Ainslie, Sheri" userId="bfece99b-82dd-42cd-a97c-8b504e42df34" providerId="ADAL" clId="{51A5A461-01EA-423A-B5F4-13D394DF4F32}" dt="2024-08-16T17:57:33.722" v="3315" actId="1076"/>
          <ac:picMkLst>
            <pc:docMk/>
            <pc:sldMk cId="2786895884" sldId="291"/>
            <ac:picMk id="29" creationId="{A9C7B027-50B7-2370-0460-BC363A0B7968}"/>
          </ac:picMkLst>
        </pc:picChg>
        <pc:picChg chg="mod">
          <ac:chgData name="Ainslie, Sheri" userId="bfece99b-82dd-42cd-a97c-8b504e42df34" providerId="ADAL" clId="{51A5A461-01EA-423A-B5F4-13D394DF4F32}" dt="2024-08-16T17:58:47.818" v="3327" actId="1035"/>
          <ac:picMkLst>
            <pc:docMk/>
            <pc:sldMk cId="2786895884" sldId="291"/>
            <ac:picMk id="30" creationId="{22A23DE5-CB7B-3B6A-8EE0-6EA442C51B59}"/>
          </ac:picMkLst>
        </pc:picChg>
        <pc:picChg chg="del">
          <ac:chgData name="Ainslie, Sheri" userId="bfece99b-82dd-42cd-a97c-8b504e42df34" providerId="ADAL" clId="{51A5A461-01EA-423A-B5F4-13D394DF4F32}" dt="2024-08-16T17:58:25.760" v="3322" actId="478"/>
          <ac:picMkLst>
            <pc:docMk/>
            <pc:sldMk cId="2786895884" sldId="291"/>
            <ac:picMk id="31" creationId="{3643F38C-B6BC-71DE-E339-A77657CB9BB8}"/>
          </ac:picMkLst>
        </pc:picChg>
        <pc:picChg chg="mod">
          <ac:chgData name="Ainslie, Sheri" userId="bfece99b-82dd-42cd-a97c-8b504e42df34" providerId="ADAL" clId="{51A5A461-01EA-423A-B5F4-13D394DF4F32}" dt="2024-08-16T17:59:17.137" v="3329" actId="1076"/>
          <ac:picMkLst>
            <pc:docMk/>
            <pc:sldMk cId="2786895884" sldId="291"/>
            <ac:picMk id="32" creationId="{1B23D403-9BD3-DFFA-3DE1-F742EBB31BB0}"/>
          </ac:picMkLst>
        </pc:picChg>
        <pc:picChg chg="del">
          <ac:chgData name="Ainslie, Sheri" userId="bfece99b-82dd-42cd-a97c-8b504e42df34" providerId="ADAL" clId="{51A5A461-01EA-423A-B5F4-13D394DF4F32}" dt="2024-08-16T17:59:29.205" v="3330" actId="478"/>
          <ac:picMkLst>
            <pc:docMk/>
            <pc:sldMk cId="2786895884" sldId="291"/>
            <ac:picMk id="33" creationId="{37133D40-4A63-A32D-A032-B13D11491400}"/>
          </ac:picMkLst>
        </pc:picChg>
        <pc:picChg chg="add mod">
          <ac:chgData name="Ainslie, Sheri" userId="bfece99b-82dd-42cd-a97c-8b504e42df34" providerId="ADAL" clId="{51A5A461-01EA-423A-B5F4-13D394DF4F32}" dt="2024-08-16T17:57:23.010" v="3314" actId="1076"/>
          <ac:picMkLst>
            <pc:docMk/>
            <pc:sldMk cId="2786895884" sldId="291"/>
            <ac:picMk id="34" creationId="{D2220CFF-C479-C81D-8859-26EDF863F7BF}"/>
          </ac:picMkLst>
        </pc:picChg>
        <pc:picChg chg="del">
          <ac:chgData name="Ainslie, Sheri" userId="bfece99b-82dd-42cd-a97c-8b504e42df34" providerId="ADAL" clId="{51A5A461-01EA-423A-B5F4-13D394DF4F32}" dt="2024-08-16T17:58:38.094" v="3324" actId="478"/>
          <ac:picMkLst>
            <pc:docMk/>
            <pc:sldMk cId="2786895884" sldId="291"/>
            <ac:picMk id="35" creationId="{6BFF10E0-A46D-800B-E753-B209D072504F}"/>
          </ac:picMkLst>
        </pc:picChg>
        <pc:picChg chg="del">
          <ac:chgData name="Ainslie, Sheri" userId="bfece99b-82dd-42cd-a97c-8b504e42df34" providerId="ADAL" clId="{51A5A461-01EA-423A-B5F4-13D394DF4F32}" dt="2024-08-16T17:58:15.448" v="3320" actId="478"/>
          <ac:picMkLst>
            <pc:docMk/>
            <pc:sldMk cId="2786895884" sldId="291"/>
            <ac:picMk id="39" creationId="{DBA04472-58FA-F752-A31D-33B9E5106545}"/>
          </ac:picMkLst>
        </pc:picChg>
        <pc:picChg chg="mod">
          <ac:chgData name="Ainslie, Sheri" userId="bfece99b-82dd-42cd-a97c-8b504e42df34" providerId="ADAL" clId="{51A5A461-01EA-423A-B5F4-13D394DF4F32}" dt="2024-08-16T17:59:46.478" v="3333" actId="1036"/>
          <ac:picMkLst>
            <pc:docMk/>
            <pc:sldMk cId="2786895884" sldId="291"/>
            <ac:picMk id="41" creationId="{21D3FCFA-A879-E199-C9A0-61F27306305C}"/>
          </ac:picMkLst>
        </pc:picChg>
        <pc:picChg chg="del mod">
          <ac:chgData name="Ainslie, Sheri" userId="bfece99b-82dd-42cd-a97c-8b504e42df34" providerId="ADAL" clId="{51A5A461-01EA-423A-B5F4-13D394DF4F32}" dt="2024-08-16T17:58:09.051" v="3319" actId="478"/>
          <ac:picMkLst>
            <pc:docMk/>
            <pc:sldMk cId="2786895884" sldId="291"/>
            <ac:picMk id="46" creationId="{B63510C2-FB14-D183-A55E-F4394570F7C5}"/>
          </ac:picMkLst>
        </pc:picChg>
        <pc:picChg chg="mod">
          <ac:chgData name="Ainslie, Sheri" userId="bfece99b-82dd-42cd-a97c-8b504e42df34" providerId="ADAL" clId="{51A5A461-01EA-423A-B5F4-13D394DF4F32}" dt="2024-08-16T17:59:38.670" v="3331" actId="1076"/>
          <ac:picMkLst>
            <pc:docMk/>
            <pc:sldMk cId="2786895884" sldId="291"/>
            <ac:picMk id="64" creationId="{86C51A75-3C26-D0A4-4F51-7E7E088B7513}"/>
          </ac:picMkLst>
        </pc:picChg>
      </pc:sldChg>
      <pc:sldChg chg="addSp delSp modSp add mod modNotesTx">
        <pc:chgData name="Ainslie, Sheri" userId="bfece99b-82dd-42cd-a97c-8b504e42df34" providerId="ADAL" clId="{51A5A461-01EA-423A-B5F4-13D394DF4F32}" dt="2024-08-16T18:09:13.717" v="3423" actId="1076"/>
        <pc:sldMkLst>
          <pc:docMk/>
          <pc:sldMk cId="784837883" sldId="292"/>
        </pc:sldMkLst>
        <pc:grpChg chg="mod">
          <ac:chgData name="Ainslie, Sheri" userId="bfece99b-82dd-42cd-a97c-8b504e42df34" providerId="ADAL" clId="{51A5A461-01EA-423A-B5F4-13D394DF4F32}" dt="2024-08-16T18:08:31.876" v="3415" actId="1035"/>
          <ac:grpSpMkLst>
            <pc:docMk/>
            <pc:sldMk cId="784837883" sldId="292"/>
            <ac:grpSpMk id="22" creationId="{600BB1ED-424F-9E78-1425-4D6D9794F904}"/>
          </ac:grpSpMkLst>
        </pc:grpChg>
        <pc:grpChg chg="mod">
          <ac:chgData name="Ainslie, Sheri" userId="bfece99b-82dd-42cd-a97c-8b504e42df34" providerId="ADAL" clId="{51A5A461-01EA-423A-B5F4-13D394DF4F32}" dt="2024-08-16T18:08:59.963" v="3421" actId="1076"/>
          <ac:grpSpMkLst>
            <pc:docMk/>
            <pc:sldMk cId="784837883" sldId="292"/>
            <ac:grpSpMk id="42" creationId="{B9F7D19A-DBE6-4B3D-3982-65D4588C480A}"/>
          </ac:grpSpMkLst>
        </pc:grpChg>
        <pc:grpChg chg="mod">
          <ac:chgData name="Ainslie, Sheri" userId="bfece99b-82dd-42cd-a97c-8b504e42df34" providerId="ADAL" clId="{51A5A461-01EA-423A-B5F4-13D394DF4F32}" dt="2024-08-16T18:09:13.717" v="3423" actId="1076"/>
          <ac:grpSpMkLst>
            <pc:docMk/>
            <pc:sldMk cId="784837883" sldId="292"/>
            <ac:grpSpMk id="50" creationId="{D033BD06-6E78-702F-B629-F629E03F3DE6}"/>
          </ac:grpSpMkLst>
        </pc:grpChg>
        <pc:grpChg chg="mod">
          <ac:chgData name="Ainslie, Sheri" userId="bfece99b-82dd-42cd-a97c-8b504e42df34" providerId="ADAL" clId="{51A5A461-01EA-423A-B5F4-13D394DF4F32}" dt="2024-08-16T18:08:49.431" v="3419" actId="1035"/>
          <ac:grpSpMkLst>
            <pc:docMk/>
            <pc:sldMk cId="784837883" sldId="292"/>
            <ac:grpSpMk id="54" creationId="{8D57FC14-9868-B90A-4C35-3E70B1C4B427}"/>
          </ac:grpSpMkLst>
        </pc:grpChg>
        <pc:grpChg chg="del mod">
          <ac:chgData name="Ainslie, Sheri" userId="bfece99b-82dd-42cd-a97c-8b504e42df34" providerId="ADAL" clId="{51A5A461-01EA-423A-B5F4-13D394DF4F32}" dt="2024-08-16T18:08:19.581" v="3410" actId="478"/>
          <ac:grpSpMkLst>
            <pc:docMk/>
            <pc:sldMk cId="784837883" sldId="292"/>
            <ac:grpSpMk id="57" creationId="{C62012CB-0697-30E8-338B-7E22CAE9E535}"/>
          </ac:grpSpMkLst>
        </pc:grpChg>
        <pc:grpChg chg="del mod">
          <ac:chgData name="Ainslie, Sheri" userId="bfece99b-82dd-42cd-a97c-8b504e42df34" providerId="ADAL" clId="{51A5A461-01EA-423A-B5F4-13D394DF4F32}" dt="2024-08-16T18:07:36.179" v="3409" actId="478"/>
          <ac:grpSpMkLst>
            <pc:docMk/>
            <pc:sldMk cId="784837883" sldId="292"/>
            <ac:grpSpMk id="60" creationId="{B65F1C73-8F72-0C57-DAFF-7F980764048C}"/>
          </ac:grpSpMkLst>
        </pc:grpChg>
        <pc:picChg chg="add mod">
          <ac:chgData name="Ainslie, Sheri" userId="bfece99b-82dd-42cd-a97c-8b504e42df34" providerId="ADAL" clId="{51A5A461-01EA-423A-B5F4-13D394DF4F32}" dt="2024-08-16T18:07:03.491" v="3396" actId="1035"/>
          <ac:picMkLst>
            <pc:docMk/>
            <pc:sldMk cId="784837883" sldId="292"/>
            <ac:picMk id="2" creationId="{5C9568DB-B960-E8C6-4421-A9C4D56D200F}"/>
          </ac:picMkLst>
        </pc:picChg>
        <pc:picChg chg="mod">
          <ac:chgData name="Ainslie, Sheri" userId="bfece99b-82dd-42cd-a97c-8b504e42df34" providerId="ADAL" clId="{51A5A461-01EA-423A-B5F4-13D394DF4F32}" dt="2024-08-16T18:07:12.971" v="3403" actId="1038"/>
          <ac:picMkLst>
            <pc:docMk/>
            <pc:sldMk cId="784837883" sldId="292"/>
            <ac:picMk id="3" creationId="{9FB1BB03-6276-FE6D-4611-65E5EBAFCA47}"/>
          </ac:picMkLst>
        </pc:picChg>
        <pc:picChg chg="del">
          <ac:chgData name="Ainslie, Sheri" userId="bfece99b-82dd-42cd-a97c-8b504e42df34" providerId="ADAL" clId="{51A5A461-01EA-423A-B5F4-13D394DF4F32}" dt="2024-08-16T18:08:23.293" v="3411" actId="478"/>
          <ac:picMkLst>
            <pc:docMk/>
            <pc:sldMk cId="784837883" sldId="292"/>
            <ac:picMk id="12" creationId="{75590FAF-B068-DBB6-4BB0-A110EC1BCCAA}"/>
          </ac:picMkLst>
        </pc:picChg>
        <pc:picChg chg="mod">
          <ac:chgData name="Ainslie, Sheri" userId="bfece99b-82dd-42cd-a97c-8b504e42df34" providerId="ADAL" clId="{51A5A461-01EA-423A-B5F4-13D394DF4F32}" dt="2024-08-16T18:07:27.191" v="3408" actId="1037"/>
          <ac:picMkLst>
            <pc:docMk/>
            <pc:sldMk cId="784837883" sldId="292"/>
            <ac:picMk id="13" creationId="{E0FEC214-DB1F-9B21-0F55-719DF62A68E4}"/>
          </ac:picMkLst>
        </pc:picChg>
        <pc:picChg chg="mod">
          <ac:chgData name="Ainslie, Sheri" userId="bfece99b-82dd-42cd-a97c-8b504e42df34" providerId="ADAL" clId="{51A5A461-01EA-423A-B5F4-13D394DF4F32}" dt="2024-08-16T18:07:12.971" v="3403" actId="1038"/>
          <ac:picMkLst>
            <pc:docMk/>
            <pc:sldMk cId="784837883" sldId="292"/>
            <ac:picMk id="17" creationId="{643138E2-81FB-A724-0B44-E2D31CC78028}"/>
          </ac:picMkLst>
        </pc:picChg>
        <pc:picChg chg="mod">
          <ac:chgData name="Ainslie, Sheri" userId="bfece99b-82dd-42cd-a97c-8b504e42df34" providerId="ADAL" clId="{51A5A461-01EA-423A-B5F4-13D394DF4F32}" dt="2024-08-16T18:07:12.971" v="3403" actId="1038"/>
          <ac:picMkLst>
            <pc:docMk/>
            <pc:sldMk cId="784837883" sldId="292"/>
            <ac:picMk id="19" creationId="{79137EBE-5771-D05B-CA1B-7766CAC8B42A}"/>
          </ac:picMkLst>
        </pc:picChg>
        <pc:picChg chg="mod">
          <ac:chgData name="Ainslie, Sheri" userId="bfece99b-82dd-42cd-a97c-8b504e42df34" providerId="ADAL" clId="{51A5A461-01EA-423A-B5F4-13D394DF4F32}" dt="2024-08-16T18:07:12.971" v="3403" actId="1038"/>
          <ac:picMkLst>
            <pc:docMk/>
            <pc:sldMk cId="784837883" sldId="292"/>
            <ac:picMk id="20" creationId="{D03E927D-E93F-E7F2-D3A9-5EA95D6982DF}"/>
          </ac:picMkLst>
        </pc:picChg>
        <pc:picChg chg="del">
          <ac:chgData name="Ainslie, Sheri" userId="bfece99b-82dd-42cd-a97c-8b504e42df34" providerId="ADAL" clId="{51A5A461-01EA-423A-B5F4-13D394DF4F32}" dt="2024-08-16T18:08:53.458" v="3420" actId="478"/>
          <ac:picMkLst>
            <pc:docMk/>
            <pc:sldMk cId="784837883" sldId="292"/>
            <ac:picMk id="26" creationId="{2FB9D2DF-ACB6-D68C-12B5-2A93A0B6318A}"/>
          </ac:picMkLst>
        </pc:picChg>
        <pc:picChg chg="mod">
          <ac:chgData name="Ainslie, Sheri" userId="bfece99b-82dd-42cd-a97c-8b504e42df34" providerId="ADAL" clId="{51A5A461-01EA-423A-B5F4-13D394DF4F32}" dt="2024-08-16T18:07:12.971" v="3403" actId="1038"/>
          <ac:picMkLst>
            <pc:docMk/>
            <pc:sldMk cId="784837883" sldId="292"/>
            <ac:picMk id="29" creationId="{A9C7B027-50B7-2370-0460-BC363A0B7968}"/>
          </ac:picMkLst>
        </pc:picChg>
        <pc:picChg chg="add mod">
          <ac:chgData name="Ainslie, Sheri" userId="bfece99b-82dd-42cd-a97c-8b504e42df34" providerId="ADAL" clId="{51A5A461-01EA-423A-B5F4-13D394DF4F32}" dt="2024-08-16T18:06:57.059" v="3394" actId="1076"/>
          <ac:picMkLst>
            <pc:docMk/>
            <pc:sldMk cId="784837883" sldId="292"/>
            <ac:picMk id="31" creationId="{90DB3A81-F185-0331-0E4B-4CC85AF3F60F}"/>
          </ac:picMkLst>
        </pc:picChg>
        <pc:picChg chg="add mod">
          <ac:chgData name="Ainslie, Sheri" userId="bfece99b-82dd-42cd-a97c-8b504e42df34" providerId="ADAL" clId="{51A5A461-01EA-423A-B5F4-13D394DF4F32}" dt="2024-08-16T18:06:49.208" v="3393" actId="1076"/>
          <ac:picMkLst>
            <pc:docMk/>
            <pc:sldMk cId="784837883" sldId="292"/>
            <ac:picMk id="33" creationId="{3FEB9F46-CBDA-DFE3-5A0B-211F19FD923C}"/>
          </ac:picMkLst>
        </pc:picChg>
        <pc:picChg chg="mod">
          <ac:chgData name="Ainslie, Sheri" userId="bfece99b-82dd-42cd-a97c-8b504e42df34" providerId="ADAL" clId="{51A5A461-01EA-423A-B5F4-13D394DF4F32}" dt="2024-08-16T18:07:12.971" v="3403" actId="1038"/>
          <ac:picMkLst>
            <pc:docMk/>
            <pc:sldMk cId="784837883" sldId="292"/>
            <ac:picMk id="34" creationId="{D2220CFF-C479-C81D-8859-26EDF863F7BF}"/>
          </ac:picMkLst>
        </pc:picChg>
        <pc:picChg chg="add mod">
          <ac:chgData name="Ainslie, Sheri" userId="bfece99b-82dd-42cd-a97c-8b504e42df34" providerId="ADAL" clId="{51A5A461-01EA-423A-B5F4-13D394DF4F32}" dt="2024-08-16T18:06:32.928" v="3392" actId="1076"/>
          <ac:picMkLst>
            <pc:docMk/>
            <pc:sldMk cId="784837883" sldId="292"/>
            <ac:picMk id="35" creationId="{80B2C32F-9B1B-4F85-5F1E-7D979C11407E}"/>
          </ac:picMkLst>
        </pc:picChg>
        <pc:picChg chg="del">
          <ac:chgData name="Ainslie, Sheri" userId="bfece99b-82dd-42cd-a97c-8b504e42df34" providerId="ADAL" clId="{51A5A461-01EA-423A-B5F4-13D394DF4F32}" dt="2024-08-16T18:08:38.381" v="3416" actId="478"/>
          <ac:picMkLst>
            <pc:docMk/>
            <pc:sldMk cId="784837883" sldId="292"/>
            <ac:picMk id="36" creationId="{43A88FF8-7272-910F-A5DB-1D4BB179C154}"/>
          </ac:picMkLst>
        </pc:picChg>
        <pc:picChg chg="add mod">
          <ac:chgData name="Ainslie, Sheri" userId="bfece99b-82dd-42cd-a97c-8b504e42df34" providerId="ADAL" clId="{51A5A461-01EA-423A-B5F4-13D394DF4F32}" dt="2024-08-16T18:06:21.459" v="3391" actId="1036"/>
          <ac:picMkLst>
            <pc:docMk/>
            <pc:sldMk cId="784837883" sldId="292"/>
            <ac:picMk id="39" creationId="{14AD729B-6DF6-8629-9359-92968517FE71}"/>
          </ac:picMkLst>
        </pc:picChg>
        <pc:picChg chg="mod">
          <ac:chgData name="Ainslie, Sheri" userId="bfece99b-82dd-42cd-a97c-8b504e42df34" providerId="ADAL" clId="{51A5A461-01EA-423A-B5F4-13D394DF4F32}" dt="2024-08-16T18:07:27.191" v="3408" actId="1037"/>
          <ac:picMkLst>
            <pc:docMk/>
            <pc:sldMk cId="784837883" sldId="292"/>
            <ac:picMk id="40" creationId="{3E4E31C4-B6C9-27F4-7193-2145F21FDAE4}"/>
          </ac:picMkLst>
        </pc:picChg>
        <pc:picChg chg="del">
          <ac:chgData name="Ainslie, Sheri" userId="bfece99b-82dd-42cd-a97c-8b504e42df34" providerId="ADAL" clId="{51A5A461-01EA-423A-B5F4-13D394DF4F32}" dt="2024-08-16T18:09:08.519" v="3422" actId="478"/>
          <ac:picMkLst>
            <pc:docMk/>
            <pc:sldMk cId="784837883" sldId="292"/>
            <ac:picMk id="41" creationId="{21D3FCFA-A879-E199-C9A0-61F27306305C}"/>
          </ac:picMkLst>
        </pc:picChg>
        <pc:picChg chg="add mod">
          <ac:chgData name="Ainslie, Sheri" userId="bfece99b-82dd-42cd-a97c-8b504e42df34" providerId="ADAL" clId="{51A5A461-01EA-423A-B5F4-13D394DF4F32}" dt="2024-08-16T18:06:12.357" v="3389" actId="1076"/>
          <ac:picMkLst>
            <pc:docMk/>
            <pc:sldMk cId="784837883" sldId="292"/>
            <ac:picMk id="43" creationId="{A30C3477-E679-D793-C20D-F1CC22996C02}"/>
          </ac:picMkLst>
        </pc:picChg>
      </pc:sldChg>
      <pc:sldChg chg="add del">
        <pc:chgData name="Ainslie, Sheri" userId="bfece99b-82dd-42cd-a97c-8b504e42df34" providerId="ADAL" clId="{51A5A461-01EA-423A-B5F4-13D394DF4F32}" dt="2024-08-16T18:00:24.231" v="3337" actId="2696"/>
        <pc:sldMkLst>
          <pc:docMk/>
          <pc:sldMk cId="936058825" sldId="292"/>
        </pc:sldMkLst>
      </pc:sldChg>
      <pc:sldChg chg="addSp delSp modSp add mod modNotesTx">
        <pc:chgData name="Ainslie, Sheri" userId="bfece99b-82dd-42cd-a97c-8b504e42df34" providerId="ADAL" clId="{51A5A461-01EA-423A-B5F4-13D394DF4F32}" dt="2024-08-16T18:12:42.137" v="3487" actId="1076"/>
        <pc:sldMkLst>
          <pc:docMk/>
          <pc:sldMk cId="1667197357" sldId="293"/>
        </pc:sldMkLst>
        <pc:grpChg chg="del">
          <ac:chgData name="Ainslie, Sheri" userId="bfece99b-82dd-42cd-a97c-8b504e42df34" providerId="ADAL" clId="{51A5A461-01EA-423A-B5F4-13D394DF4F32}" dt="2024-08-16T18:11:52.688" v="3482" actId="478"/>
          <ac:grpSpMkLst>
            <pc:docMk/>
            <pc:sldMk cId="1667197357" sldId="293"/>
            <ac:grpSpMk id="22" creationId="{600BB1ED-424F-9E78-1425-4D6D9794F904}"/>
          </ac:grpSpMkLst>
        </pc:grpChg>
        <pc:grpChg chg="del">
          <ac:chgData name="Ainslie, Sheri" userId="bfece99b-82dd-42cd-a97c-8b504e42df34" providerId="ADAL" clId="{51A5A461-01EA-423A-B5F4-13D394DF4F32}" dt="2024-08-16T18:12:10.171" v="3484" actId="478"/>
          <ac:grpSpMkLst>
            <pc:docMk/>
            <pc:sldMk cId="1667197357" sldId="293"/>
            <ac:grpSpMk id="50" creationId="{D033BD06-6E78-702F-B629-F629E03F3DE6}"/>
          </ac:grpSpMkLst>
        </pc:grpChg>
        <pc:grpChg chg="del">
          <ac:chgData name="Ainslie, Sheri" userId="bfece99b-82dd-42cd-a97c-8b504e42df34" providerId="ADAL" clId="{51A5A461-01EA-423A-B5F4-13D394DF4F32}" dt="2024-08-16T18:12:36.823" v="3486" actId="478"/>
          <ac:grpSpMkLst>
            <pc:docMk/>
            <pc:sldMk cId="1667197357" sldId="293"/>
            <ac:grpSpMk id="54" creationId="{8D57FC14-9868-B90A-4C35-3E70B1C4B427}"/>
          </ac:grpSpMkLst>
        </pc:grpChg>
        <pc:picChg chg="mod">
          <ac:chgData name="Ainslie, Sheri" userId="bfece99b-82dd-42cd-a97c-8b504e42df34" providerId="ADAL" clId="{51A5A461-01EA-423A-B5F4-13D394DF4F32}" dt="2024-08-16T18:10:15.567" v="3465" actId="1037"/>
          <ac:picMkLst>
            <pc:docMk/>
            <pc:sldMk cId="1667197357" sldId="293"/>
            <ac:picMk id="2" creationId="{5C9568DB-B960-E8C6-4421-A9C4D56D200F}"/>
          </ac:picMkLst>
        </pc:picChg>
        <pc:picChg chg="mod">
          <ac:chgData name="Ainslie, Sheri" userId="bfece99b-82dd-42cd-a97c-8b504e42df34" providerId="ADAL" clId="{51A5A461-01EA-423A-B5F4-13D394DF4F32}" dt="2024-08-16T18:12:00.174" v="3483" actId="1076"/>
          <ac:picMkLst>
            <pc:docMk/>
            <pc:sldMk cId="1667197357" sldId="293"/>
            <ac:picMk id="3" creationId="{9FB1BB03-6276-FE6D-4611-65E5EBAFCA47}"/>
          </ac:picMkLst>
        </pc:picChg>
        <pc:picChg chg="add mod">
          <ac:chgData name="Ainslie, Sheri" userId="bfece99b-82dd-42cd-a97c-8b504e42df34" providerId="ADAL" clId="{51A5A461-01EA-423A-B5F4-13D394DF4F32}" dt="2024-08-16T18:10:40.308" v="3467" actId="1076"/>
          <ac:picMkLst>
            <pc:docMk/>
            <pc:sldMk cId="1667197357" sldId="293"/>
            <ac:picMk id="12" creationId="{5EE1CFDE-237A-6F11-6A7A-EB97FA077E0D}"/>
          </ac:picMkLst>
        </pc:picChg>
        <pc:picChg chg="mod">
          <ac:chgData name="Ainslie, Sheri" userId="bfece99b-82dd-42cd-a97c-8b504e42df34" providerId="ADAL" clId="{51A5A461-01EA-423A-B5F4-13D394DF4F32}" dt="2024-08-16T18:12:21.749" v="3485" actId="1076"/>
          <ac:picMkLst>
            <pc:docMk/>
            <pc:sldMk cId="1667197357" sldId="293"/>
            <ac:picMk id="17" creationId="{643138E2-81FB-A724-0B44-E2D31CC78028}"/>
          </ac:picMkLst>
        </pc:picChg>
        <pc:picChg chg="mod">
          <ac:chgData name="Ainslie, Sheri" userId="bfece99b-82dd-42cd-a97c-8b504e42df34" providerId="ADAL" clId="{51A5A461-01EA-423A-B5F4-13D394DF4F32}" dt="2024-08-16T18:12:42.137" v="3487" actId="1076"/>
          <ac:picMkLst>
            <pc:docMk/>
            <pc:sldMk cId="1667197357" sldId="293"/>
            <ac:picMk id="19" creationId="{79137EBE-5771-D05B-CA1B-7766CAC8B42A}"/>
          </ac:picMkLst>
        </pc:picChg>
        <pc:picChg chg="mod">
          <ac:chgData name="Ainslie, Sheri" userId="bfece99b-82dd-42cd-a97c-8b504e42df34" providerId="ADAL" clId="{51A5A461-01EA-423A-B5F4-13D394DF4F32}" dt="2024-08-16T18:11:47.372" v="3481" actId="1076"/>
          <ac:picMkLst>
            <pc:docMk/>
            <pc:sldMk cId="1667197357" sldId="293"/>
            <ac:picMk id="20" creationId="{D03E927D-E93F-E7F2-D3A9-5EA95D6982DF}"/>
          </ac:picMkLst>
        </pc:picChg>
        <pc:picChg chg="add mod">
          <ac:chgData name="Ainslie, Sheri" userId="bfece99b-82dd-42cd-a97c-8b504e42df34" providerId="ADAL" clId="{51A5A461-01EA-423A-B5F4-13D394DF4F32}" dt="2024-08-16T18:11:35.029" v="3477" actId="1076"/>
          <ac:picMkLst>
            <pc:docMk/>
            <pc:sldMk cId="1667197357" sldId="293"/>
            <ac:picMk id="26" creationId="{5D5C9D37-FC8C-AD94-9249-2A80CF8BBAC8}"/>
          </ac:picMkLst>
        </pc:picChg>
        <pc:picChg chg="del mod">
          <ac:chgData name="Ainslie, Sheri" userId="bfece99b-82dd-42cd-a97c-8b504e42df34" providerId="ADAL" clId="{51A5A461-01EA-423A-B5F4-13D394DF4F32}" dt="2024-08-16T18:11:40.190" v="3479" actId="478"/>
          <ac:picMkLst>
            <pc:docMk/>
            <pc:sldMk cId="1667197357" sldId="293"/>
            <ac:picMk id="29" creationId="{A9C7B027-50B7-2370-0460-BC363A0B7968}"/>
          </ac:picMkLst>
        </pc:picChg>
        <pc:picChg chg="del">
          <ac:chgData name="Ainslie, Sheri" userId="bfece99b-82dd-42cd-a97c-8b504e42df34" providerId="ADAL" clId="{51A5A461-01EA-423A-B5F4-13D394DF4F32}" dt="2024-08-16T18:11:42.895" v="3480" actId="478"/>
          <ac:picMkLst>
            <pc:docMk/>
            <pc:sldMk cId="1667197357" sldId="293"/>
            <ac:picMk id="30" creationId="{22A23DE5-CB7B-3B6A-8EE0-6EA442C51B59}"/>
          </ac:picMkLst>
        </pc:picChg>
        <pc:picChg chg="mod">
          <ac:chgData name="Ainslie, Sheri" userId="bfece99b-82dd-42cd-a97c-8b504e42df34" providerId="ADAL" clId="{51A5A461-01EA-423A-B5F4-13D394DF4F32}" dt="2024-08-16T18:10:15.567" v="3465" actId="1037"/>
          <ac:picMkLst>
            <pc:docMk/>
            <pc:sldMk cId="1667197357" sldId="293"/>
            <ac:picMk id="31" creationId="{90DB3A81-F185-0331-0E4B-4CC85AF3F60F}"/>
          </ac:picMkLst>
        </pc:picChg>
        <pc:picChg chg="mod">
          <ac:chgData name="Ainslie, Sheri" userId="bfece99b-82dd-42cd-a97c-8b504e42df34" providerId="ADAL" clId="{51A5A461-01EA-423A-B5F4-13D394DF4F32}" dt="2024-08-16T18:10:15.567" v="3465" actId="1037"/>
          <ac:picMkLst>
            <pc:docMk/>
            <pc:sldMk cId="1667197357" sldId="293"/>
            <ac:picMk id="33" creationId="{3FEB9F46-CBDA-DFE3-5A0B-211F19FD923C}"/>
          </ac:picMkLst>
        </pc:picChg>
        <pc:picChg chg="del mod">
          <ac:chgData name="Ainslie, Sheri" userId="bfece99b-82dd-42cd-a97c-8b504e42df34" providerId="ADAL" clId="{51A5A461-01EA-423A-B5F4-13D394DF4F32}" dt="2024-08-16T18:11:38.185" v="3478" actId="478"/>
          <ac:picMkLst>
            <pc:docMk/>
            <pc:sldMk cId="1667197357" sldId="293"/>
            <ac:picMk id="34" creationId="{D2220CFF-C479-C81D-8859-26EDF863F7BF}"/>
          </ac:picMkLst>
        </pc:picChg>
        <pc:picChg chg="mod">
          <ac:chgData name="Ainslie, Sheri" userId="bfece99b-82dd-42cd-a97c-8b504e42df34" providerId="ADAL" clId="{51A5A461-01EA-423A-B5F4-13D394DF4F32}" dt="2024-08-16T18:10:15.567" v="3465" actId="1037"/>
          <ac:picMkLst>
            <pc:docMk/>
            <pc:sldMk cId="1667197357" sldId="293"/>
            <ac:picMk id="35" creationId="{80B2C32F-9B1B-4F85-5F1E-7D979C11407E}"/>
          </ac:picMkLst>
        </pc:picChg>
        <pc:picChg chg="add mod">
          <ac:chgData name="Ainslie, Sheri" userId="bfece99b-82dd-42cd-a97c-8b504e42df34" providerId="ADAL" clId="{51A5A461-01EA-423A-B5F4-13D394DF4F32}" dt="2024-08-16T18:11:22.948" v="3476" actId="1076"/>
          <ac:picMkLst>
            <pc:docMk/>
            <pc:sldMk cId="1667197357" sldId="293"/>
            <ac:picMk id="36" creationId="{270A9D9E-0295-00A3-BAAD-139D5A1BB937}"/>
          </ac:picMkLst>
        </pc:picChg>
        <pc:picChg chg="mod">
          <ac:chgData name="Ainslie, Sheri" userId="bfece99b-82dd-42cd-a97c-8b504e42df34" providerId="ADAL" clId="{51A5A461-01EA-423A-B5F4-13D394DF4F32}" dt="2024-08-16T18:10:15.567" v="3465" actId="1037"/>
          <ac:picMkLst>
            <pc:docMk/>
            <pc:sldMk cId="1667197357" sldId="293"/>
            <ac:picMk id="39" creationId="{14AD729B-6DF6-8629-9359-92968517FE71}"/>
          </ac:picMkLst>
        </pc:picChg>
        <pc:picChg chg="add mod">
          <ac:chgData name="Ainslie, Sheri" userId="bfece99b-82dd-42cd-a97c-8b504e42df34" providerId="ADAL" clId="{51A5A461-01EA-423A-B5F4-13D394DF4F32}" dt="2024-08-16T18:11:15.960" v="3475" actId="1076"/>
          <ac:picMkLst>
            <pc:docMk/>
            <pc:sldMk cId="1667197357" sldId="293"/>
            <ac:picMk id="41" creationId="{1B3D6F75-A199-4B20-B906-4DBE12F71FE5}"/>
          </ac:picMkLst>
        </pc:picChg>
        <pc:picChg chg="mod">
          <ac:chgData name="Ainslie, Sheri" userId="bfece99b-82dd-42cd-a97c-8b504e42df34" providerId="ADAL" clId="{51A5A461-01EA-423A-B5F4-13D394DF4F32}" dt="2024-08-16T18:10:15.567" v="3465" actId="1037"/>
          <ac:picMkLst>
            <pc:docMk/>
            <pc:sldMk cId="1667197357" sldId="293"/>
            <ac:picMk id="43" creationId="{A30C3477-E679-D793-C20D-F1CC22996C02}"/>
          </ac:picMkLst>
        </pc:picChg>
        <pc:picChg chg="add mod">
          <ac:chgData name="Ainslie, Sheri" userId="bfece99b-82dd-42cd-a97c-8b504e42df34" providerId="ADAL" clId="{51A5A461-01EA-423A-B5F4-13D394DF4F32}" dt="2024-08-16T18:11:07.608" v="3474" actId="1076"/>
          <ac:picMkLst>
            <pc:docMk/>
            <pc:sldMk cId="1667197357" sldId="293"/>
            <ac:picMk id="45" creationId="{47D6C146-C8D3-9887-9DC1-3F3A18C0EA43}"/>
          </ac:picMkLst>
        </pc:picChg>
        <pc:picChg chg="add mod">
          <ac:chgData name="Ainslie, Sheri" userId="bfece99b-82dd-42cd-a97c-8b504e42df34" providerId="ADAL" clId="{51A5A461-01EA-423A-B5F4-13D394DF4F32}" dt="2024-08-16T18:10:56.348" v="3473" actId="1076"/>
          <ac:picMkLst>
            <pc:docMk/>
            <pc:sldMk cId="1667197357" sldId="293"/>
            <ac:picMk id="46" creationId="{B14E8102-9D46-92B9-7F79-5704287210E0}"/>
          </ac:picMkLst>
        </pc:picChg>
      </pc:sldChg>
      <pc:sldChg chg="add del">
        <pc:chgData name="Ainslie, Sheri" userId="bfece99b-82dd-42cd-a97c-8b504e42df34" providerId="ADAL" clId="{51A5A461-01EA-423A-B5F4-13D394DF4F32}" dt="2024-08-16T18:00:22.009" v="3336" actId="2696"/>
        <pc:sldMkLst>
          <pc:docMk/>
          <pc:sldMk cId="2452689627" sldId="293"/>
        </pc:sldMkLst>
      </pc:sldChg>
      <pc:sldChg chg="addSp delSp modSp add mod modNotesTx">
        <pc:chgData name="Ainslie, Sheri" userId="bfece99b-82dd-42cd-a97c-8b504e42df34" providerId="ADAL" clId="{51A5A461-01EA-423A-B5F4-13D394DF4F32}" dt="2024-08-16T18:17:28.458" v="3751" actId="1038"/>
        <pc:sldMkLst>
          <pc:docMk/>
          <pc:sldMk cId="2542618487" sldId="294"/>
        </pc:sldMkLst>
        <pc:grpChg chg="mod">
          <ac:chgData name="Ainslie, Sheri" userId="bfece99b-82dd-42cd-a97c-8b504e42df34" providerId="ADAL" clId="{51A5A461-01EA-423A-B5F4-13D394DF4F32}" dt="2024-08-16T18:17:21.021" v="3743" actId="1038"/>
          <ac:grpSpMkLst>
            <pc:docMk/>
            <pc:sldMk cId="2542618487" sldId="294"/>
            <ac:grpSpMk id="42" creationId="{B9F7D19A-DBE6-4B3D-3982-65D4588C480A}"/>
          </ac:grpSpMkLst>
        </pc:grpChg>
        <pc:picChg chg="mod">
          <ac:chgData name="Ainslie, Sheri" userId="bfece99b-82dd-42cd-a97c-8b504e42df34" providerId="ADAL" clId="{51A5A461-01EA-423A-B5F4-13D394DF4F32}" dt="2024-08-16T18:14:02.860" v="3609" actId="1076"/>
          <ac:picMkLst>
            <pc:docMk/>
            <pc:sldMk cId="2542618487" sldId="294"/>
            <ac:picMk id="2" creationId="{5C9568DB-B960-E8C6-4421-A9C4D56D200F}"/>
          </ac:picMkLst>
        </pc:picChg>
        <pc:picChg chg="del">
          <ac:chgData name="Ainslie, Sheri" userId="bfece99b-82dd-42cd-a97c-8b504e42df34" providerId="ADAL" clId="{51A5A461-01EA-423A-B5F4-13D394DF4F32}" dt="2024-08-16T18:13:53.508" v="3608" actId="478"/>
          <ac:picMkLst>
            <pc:docMk/>
            <pc:sldMk cId="2542618487" sldId="294"/>
            <ac:picMk id="3" creationId="{9FB1BB03-6276-FE6D-4611-65E5EBAFCA47}"/>
          </ac:picMkLst>
        </pc:picChg>
        <pc:picChg chg="mod">
          <ac:chgData name="Ainslie, Sheri" userId="bfece99b-82dd-42cd-a97c-8b504e42df34" providerId="ADAL" clId="{51A5A461-01EA-423A-B5F4-13D394DF4F32}" dt="2024-08-16T18:16:50.286" v="3712" actId="1038"/>
          <ac:picMkLst>
            <pc:docMk/>
            <pc:sldMk cId="2542618487" sldId="294"/>
            <ac:picMk id="12" creationId="{5EE1CFDE-237A-6F11-6A7A-EB97FA077E0D}"/>
          </ac:picMkLst>
        </pc:picChg>
        <pc:picChg chg="mod">
          <ac:chgData name="Ainslie, Sheri" userId="bfece99b-82dd-42cd-a97c-8b504e42df34" providerId="ADAL" clId="{51A5A461-01EA-423A-B5F4-13D394DF4F32}" dt="2024-08-16T18:16:57.080" v="3721" actId="1037"/>
          <ac:picMkLst>
            <pc:docMk/>
            <pc:sldMk cId="2542618487" sldId="294"/>
            <ac:picMk id="13" creationId="{E0FEC214-DB1F-9B21-0F55-719DF62A68E4}"/>
          </ac:picMkLst>
        </pc:picChg>
        <pc:picChg chg="mod">
          <ac:chgData name="Ainslie, Sheri" userId="bfece99b-82dd-42cd-a97c-8b504e42df34" providerId="ADAL" clId="{51A5A461-01EA-423A-B5F4-13D394DF4F32}" dt="2024-08-16T18:16:57.080" v="3721" actId="1037"/>
          <ac:picMkLst>
            <pc:docMk/>
            <pc:sldMk cId="2542618487" sldId="294"/>
            <ac:picMk id="14" creationId="{EF70F490-C193-DBC2-2BF2-5670E2A08862}"/>
          </ac:picMkLst>
        </pc:picChg>
        <pc:picChg chg="mod">
          <ac:chgData name="Ainslie, Sheri" userId="bfece99b-82dd-42cd-a97c-8b504e42df34" providerId="ADAL" clId="{51A5A461-01EA-423A-B5F4-13D394DF4F32}" dt="2024-08-16T18:17:21.021" v="3743" actId="1038"/>
          <ac:picMkLst>
            <pc:docMk/>
            <pc:sldMk cId="2542618487" sldId="294"/>
            <ac:picMk id="15" creationId="{43CAFAEF-4D6D-3A18-21DE-A16A905AD462}"/>
          </ac:picMkLst>
        </pc:picChg>
        <pc:picChg chg="mod">
          <ac:chgData name="Ainslie, Sheri" userId="bfece99b-82dd-42cd-a97c-8b504e42df34" providerId="ADAL" clId="{51A5A461-01EA-423A-B5F4-13D394DF4F32}" dt="2024-08-16T18:17:25.891" v="3747" actId="1038"/>
          <ac:picMkLst>
            <pc:docMk/>
            <pc:sldMk cId="2542618487" sldId="294"/>
            <ac:picMk id="16" creationId="{95925562-54CB-5F5E-B317-ECEA3AB7BF6C}"/>
          </ac:picMkLst>
        </pc:picChg>
        <pc:picChg chg="del">
          <ac:chgData name="Ainslie, Sheri" userId="bfece99b-82dd-42cd-a97c-8b504e42df34" providerId="ADAL" clId="{51A5A461-01EA-423A-B5F4-13D394DF4F32}" dt="2024-08-16T18:14:07.890" v="3610" actId="478"/>
          <ac:picMkLst>
            <pc:docMk/>
            <pc:sldMk cId="2542618487" sldId="294"/>
            <ac:picMk id="17" creationId="{643138E2-81FB-A724-0B44-E2D31CC78028}"/>
          </ac:picMkLst>
        </pc:picChg>
        <pc:picChg chg="mod">
          <ac:chgData name="Ainslie, Sheri" userId="bfece99b-82dd-42cd-a97c-8b504e42df34" providerId="ADAL" clId="{51A5A461-01EA-423A-B5F4-13D394DF4F32}" dt="2024-08-16T18:17:25.891" v="3747" actId="1038"/>
          <ac:picMkLst>
            <pc:docMk/>
            <pc:sldMk cId="2542618487" sldId="294"/>
            <ac:picMk id="18" creationId="{D4F89E88-FCD4-55A3-796A-1F77988691E9}"/>
          </ac:picMkLst>
        </pc:picChg>
        <pc:picChg chg="add del">
          <ac:chgData name="Ainslie, Sheri" userId="bfece99b-82dd-42cd-a97c-8b504e42df34" providerId="ADAL" clId="{51A5A461-01EA-423A-B5F4-13D394DF4F32}" dt="2024-08-16T18:14:28.220" v="3616" actId="478"/>
          <ac:picMkLst>
            <pc:docMk/>
            <pc:sldMk cId="2542618487" sldId="294"/>
            <ac:picMk id="19" creationId="{79137EBE-5771-D05B-CA1B-7766CAC8B42A}"/>
          </ac:picMkLst>
        </pc:picChg>
        <pc:picChg chg="del">
          <ac:chgData name="Ainslie, Sheri" userId="bfece99b-82dd-42cd-a97c-8b504e42df34" providerId="ADAL" clId="{51A5A461-01EA-423A-B5F4-13D394DF4F32}" dt="2024-08-16T18:14:30.311" v="3617" actId="478"/>
          <ac:picMkLst>
            <pc:docMk/>
            <pc:sldMk cId="2542618487" sldId="294"/>
            <ac:picMk id="20" creationId="{D03E927D-E93F-E7F2-D3A9-5EA95D6982DF}"/>
          </ac:picMkLst>
        </pc:picChg>
        <pc:picChg chg="mod">
          <ac:chgData name="Ainslie, Sheri" userId="bfece99b-82dd-42cd-a97c-8b504e42df34" providerId="ADAL" clId="{51A5A461-01EA-423A-B5F4-13D394DF4F32}" dt="2024-08-16T18:17:21.021" v="3743" actId="1038"/>
          <ac:picMkLst>
            <pc:docMk/>
            <pc:sldMk cId="2542618487" sldId="294"/>
            <ac:picMk id="21" creationId="{AEE0B54D-C61E-C362-348F-0BBEC6370388}"/>
          </ac:picMkLst>
        </pc:picChg>
        <pc:picChg chg="add mod">
          <ac:chgData name="Ainslie, Sheri" userId="bfece99b-82dd-42cd-a97c-8b504e42df34" providerId="ADAL" clId="{51A5A461-01EA-423A-B5F4-13D394DF4F32}" dt="2024-08-16T18:15:54.030" v="3639" actId="1037"/>
          <ac:picMkLst>
            <pc:docMk/>
            <pc:sldMk cId="2542618487" sldId="294"/>
            <ac:picMk id="22" creationId="{5480BB9C-96EC-7EC3-E6AF-895A1F9945AD}"/>
          </ac:picMkLst>
        </pc:picChg>
        <pc:picChg chg="mod">
          <ac:chgData name="Ainslie, Sheri" userId="bfece99b-82dd-42cd-a97c-8b504e42df34" providerId="ADAL" clId="{51A5A461-01EA-423A-B5F4-13D394DF4F32}" dt="2024-08-16T18:17:14.053" v="3739" actId="1038"/>
          <ac:picMkLst>
            <pc:docMk/>
            <pc:sldMk cId="2542618487" sldId="294"/>
            <ac:picMk id="23" creationId="{59043164-A35E-2352-DA86-58DC9AF45B7D}"/>
          </ac:picMkLst>
        </pc:picChg>
        <pc:picChg chg="add mod">
          <ac:chgData name="Ainslie, Sheri" userId="bfece99b-82dd-42cd-a97c-8b504e42df34" providerId="ADAL" clId="{51A5A461-01EA-423A-B5F4-13D394DF4F32}" dt="2024-08-16T18:15:54.030" v="3639" actId="1037"/>
          <ac:picMkLst>
            <pc:docMk/>
            <pc:sldMk cId="2542618487" sldId="294"/>
            <ac:picMk id="25" creationId="{833B4D09-9E36-E5D8-5FC3-A7299D1AAD8F}"/>
          </ac:picMkLst>
        </pc:picChg>
        <pc:picChg chg="mod">
          <ac:chgData name="Ainslie, Sheri" userId="bfece99b-82dd-42cd-a97c-8b504e42df34" providerId="ADAL" clId="{51A5A461-01EA-423A-B5F4-13D394DF4F32}" dt="2024-08-16T18:16:50.286" v="3712" actId="1038"/>
          <ac:picMkLst>
            <pc:docMk/>
            <pc:sldMk cId="2542618487" sldId="294"/>
            <ac:picMk id="26" creationId="{5D5C9D37-FC8C-AD94-9249-2A80CF8BBAC8}"/>
          </ac:picMkLst>
        </pc:picChg>
        <pc:picChg chg="mod">
          <ac:chgData name="Ainslie, Sheri" userId="bfece99b-82dd-42cd-a97c-8b504e42df34" providerId="ADAL" clId="{51A5A461-01EA-423A-B5F4-13D394DF4F32}" dt="2024-08-16T18:17:25.891" v="3747" actId="1038"/>
          <ac:picMkLst>
            <pc:docMk/>
            <pc:sldMk cId="2542618487" sldId="294"/>
            <ac:picMk id="27" creationId="{214C25D2-18B7-A842-860F-BFBC948D12EA}"/>
          </ac:picMkLst>
        </pc:picChg>
        <pc:picChg chg="mod">
          <ac:chgData name="Ainslie, Sheri" userId="bfece99b-82dd-42cd-a97c-8b504e42df34" providerId="ADAL" clId="{51A5A461-01EA-423A-B5F4-13D394DF4F32}" dt="2024-08-16T18:16:57.080" v="3721" actId="1037"/>
          <ac:picMkLst>
            <pc:docMk/>
            <pc:sldMk cId="2542618487" sldId="294"/>
            <ac:picMk id="28" creationId="{5DE45155-D710-9A3A-6913-BAA63D719BD5}"/>
          </ac:picMkLst>
        </pc:picChg>
        <pc:picChg chg="add mod">
          <ac:chgData name="Ainslie, Sheri" userId="bfece99b-82dd-42cd-a97c-8b504e42df34" providerId="ADAL" clId="{51A5A461-01EA-423A-B5F4-13D394DF4F32}" dt="2024-08-16T18:15:54.030" v="3639" actId="1037"/>
          <ac:picMkLst>
            <pc:docMk/>
            <pc:sldMk cId="2542618487" sldId="294"/>
            <ac:picMk id="29" creationId="{6CD458CF-D765-6DEA-F0A1-16DCE4E5743E}"/>
          </ac:picMkLst>
        </pc:picChg>
        <pc:picChg chg="add mod">
          <ac:chgData name="Ainslie, Sheri" userId="bfece99b-82dd-42cd-a97c-8b504e42df34" providerId="ADAL" clId="{51A5A461-01EA-423A-B5F4-13D394DF4F32}" dt="2024-08-16T18:15:54.030" v="3639" actId="1037"/>
          <ac:picMkLst>
            <pc:docMk/>
            <pc:sldMk cId="2542618487" sldId="294"/>
            <ac:picMk id="30" creationId="{A7487D26-28B2-E54F-596B-FB0E33F688DE}"/>
          </ac:picMkLst>
        </pc:picChg>
        <pc:picChg chg="mod">
          <ac:chgData name="Ainslie, Sheri" userId="bfece99b-82dd-42cd-a97c-8b504e42df34" providerId="ADAL" clId="{51A5A461-01EA-423A-B5F4-13D394DF4F32}" dt="2024-08-16T18:17:28.458" v="3751" actId="1038"/>
          <ac:picMkLst>
            <pc:docMk/>
            <pc:sldMk cId="2542618487" sldId="294"/>
            <ac:picMk id="31" creationId="{90DB3A81-F185-0331-0E4B-4CC85AF3F60F}"/>
          </ac:picMkLst>
        </pc:picChg>
        <pc:picChg chg="mod">
          <ac:chgData name="Ainslie, Sheri" userId="bfece99b-82dd-42cd-a97c-8b504e42df34" providerId="ADAL" clId="{51A5A461-01EA-423A-B5F4-13D394DF4F32}" dt="2024-08-16T18:17:25.891" v="3747" actId="1038"/>
          <ac:picMkLst>
            <pc:docMk/>
            <pc:sldMk cId="2542618487" sldId="294"/>
            <ac:picMk id="32" creationId="{1B23D403-9BD3-DFFA-3DE1-F742EBB31BB0}"/>
          </ac:picMkLst>
        </pc:picChg>
        <pc:picChg chg="mod">
          <ac:chgData name="Ainslie, Sheri" userId="bfece99b-82dd-42cd-a97c-8b504e42df34" providerId="ADAL" clId="{51A5A461-01EA-423A-B5F4-13D394DF4F32}" dt="2024-08-16T18:14:37.010" v="3618" actId="1076"/>
          <ac:picMkLst>
            <pc:docMk/>
            <pc:sldMk cId="2542618487" sldId="294"/>
            <ac:picMk id="33" creationId="{3FEB9F46-CBDA-DFE3-5A0B-211F19FD923C}"/>
          </ac:picMkLst>
        </pc:picChg>
        <pc:picChg chg="add mod">
          <ac:chgData name="Ainslie, Sheri" userId="bfece99b-82dd-42cd-a97c-8b504e42df34" providerId="ADAL" clId="{51A5A461-01EA-423A-B5F4-13D394DF4F32}" dt="2024-08-16T18:15:54.030" v="3639" actId="1037"/>
          <ac:picMkLst>
            <pc:docMk/>
            <pc:sldMk cId="2542618487" sldId="294"/>
            <ac:picMk id="34" creationId="{4D4A1BFA-FE7C-9080-D741-22946AD8D193}"/>
          </ac:picMkLst>
        </pc:picChg>
        <pc:picChg chg="del mod">
          <ac:chgData name="Ainslie, Sheri" userId="bfece99b-82dd-42cd-a97c-8b504e42df34" providerId="ADAL" clId="{51A5A461-01EA-423A-B5F4-13D394DF4F32}" dt="2024-08-16T18:14:38.244" v="3619" actId="478"/>
          <ac:picMkLst>
            <pc:docMk/>
            <pc:sldMk cId="2542618487" sldId="294"/>
            <ac:picMk id="35" creationId="{80B2C32F-9B1B-4F85-5F1E-7D979C11407E}"/>
          </ac:picMkLst>
        </pc:picChg>
        <pc:picChg chg="mod">
          <ac:chgData name="Ainslie, Sheri" userId="bfece99b-82dd-42cd-a97c-8b504e42df34" providerId="ADAL" clId="{51A5A461-01EA-423A-B5F4-13D394DF4F32}" dt="2024-08-16T18:16:50.286" v="3712" actId="1038"/>
          <ac:picMkLst>
            <pc:docMk/>
            <pc:sldMk cId="2542618487" sldId="294"/>
            <ac:picMk id="36" creationId="{270A9D9E-0295-00A3-BAAD-139D5A1BB937}"/>
          </ac:picMkLst>
        </pc:picChg>
        <pc:picChg chg="add mod">
          <ac:chgData name="Ainslie, Sheri" userId="bfece99b-82dd-42cd-a97c-8b504e42df34" providerId="ADAL" clId="{51A5A461-01EA-423A-B5F4-13D394DF4F32}" dt="2024-08-16T18:15:54.030" v="3639" actId="1037"/>
          <ac:picMkLst>
            <pc:docMk/>
            <pc:sldMk cId="2542618487" sldId="294"/>
            <ac:picMk id="37" creationId="{E3B03DBF-A776-2DDA-9AD3-4FD1D765C0DC}"/>
          </ac:picMkLst>
        </pc:picChg>
        <pc:picChg chg="del mod">
          <ac:chgData name="Ainslie, Sheri" userId="bfece99b-82dd-42cd-a97c-8b504e42df34" providerId="ADAL" clId="{51A5A461-01EA-423A-B5F4-13D394DF4F32}" dt="2024-08-16T18:13:09.696" v="3529" actId="478"/>
          <ac:picMkLst>
            <pc:docMk/>
            <pc:sldMk cId="2542618487" sldId="294"/>
            <ac:picMk id="39" creationId="{14AD729B-6DF6-8629-9359-92968517FE71}"/>
          </ac:picMkLst>
        </pc:picChg>
        <pc:picChg chg="mod">
          <ac:chgData name="Ainslie, Sheri" userId="bfece99b-82dd-42cd-a97c-8b504e42df34" providerId="ADAL" clId="{51A5A461-01EA-423A-B5F4-13D394DF4F32}" dt="2024-08-16T18:16:57.080" v="3721" actId="1037"/>
          <ac:picMkLst>
            <pc:docMk/>
            <pc:sldMk cId="2542618487" sldId="294"/>
            <ac:picMk id="40" creationId="{3E4E31C4-B6C9-27F4-7193-2145F21FDAE4}"/>
          </ac:picMkLst>
        </pc:picChg>
        <pc:picChg chg="mod">
          <ac:chgData name="Ainslie, Sheri" userId="bfece99b-82dd-42cd-a97c-8b504e42df34" providerId="ADAL" clId="{51A5A461-01EA-423A-B5F4-13D394DF4F32}" dt="2024-08-16T18:16:50.286" v="3712" actId="1038"/>
          <ac:picMkLst>
            <pc:docMk/>
            <pc:sldMk cId="2542618487" sldId="294"/>
            <ac:picMk id="41" creationId="{1B3D6F75-A199-4B20-B906-4DBE12F71FE5}"/>
          </ac:picMkLst>
        </pc:picChg>
        <pc:picChg chg="del mod">
          <ac:chgData name="Ainslie, Sheri" userId="bfece99b-82dd-42cd-a97c-8b504e42df34" providerId="ADAL" clId="{51A5A461-01EA-423A-B5F4-13D394DF4F32}" dt="2024-08-16T18:13:07.922" v="3528" actId="478"/>
          <ac:picMkLst>
            <pc:docMk/>
            <pc:sldMk cId="2542618487" sldId="294"/>
            <ac:picMk id="43" creationId="{A30C3477-E679-D793-C20D-F1CC22996C02}"/>
          </ac:picMkLst>
        </pc:picChg>
        <pc:picChg chg="mod">
          <ac:chgData name="Ainslie, Sheri" userId="bfece99b-82dd-42cd-a97c-8b504e42df34" providerId="ADAL" clId="{51A5A461-01EA-423A-B5F4-13D394DF4F32}" dt="2024-08-16T18:16:57.080" v="3721" actId="1037"/>
          <ac:picMkLst>
            <pc:docMk/>
            <pc:sldMk cId="2542618487" sldId="294"/>
            <ac:picMk id="44" creationId="{625E7BA9-4F07-5F09-868C-93EFA34825BA}"/>
          </ac:picMkLst>
        </pc:picChg>
        <pc:picChg chg="mod">
          <ac:chgData name="Ainslie, Sheri" userId="bfece99b-82dd-42cd-a97c-8b504e42df34" providerId="ADAL" clId="{51A5A461-01EA-423A-B5F4-13D394DF4F32}" dt="2024-08-16T18:16:50.286" v="3712" actId="1038"/>
          <ac:picMkLst>
            <pc:docMk/>
            <pc:sldMk cId="2542618487" sldId="294"/>
            <ac:picMk id="45" creationId="{47D6C146-C8D3-9887-9DC1-3F3A18C0EA43}"/>
          </ac:picMkLst>
        </pc:picChg>
        <pc:picChg chg="mod">
          <ac:chgData name="Ainslie, Sheri" userId="bfece99b-82dd-42cd-a97c-8b504e42df34" providerId="ADAL" clId="{51A5A461-01EA-423A-B5F4-13D394DF4F32}" dt="2024-08-16T18:16:50.286" v="3712" actId="1038"/>
          <ac:picMkLst>
            <pc:docMk/>
            <pc:sldMk cId="2542618487" sldId="294"/>
            <ac:picMk id="46" creationId="{B14E8102-9D46-92B9-7F79-5704287210E0}"/>
          </ac:picMkLst>
        </pc:picChg>
        <pc:picChg chg="mod">
          <ac:chgData name="Ainslie, Sheri" userId="bfece99b-82dd-42cd-a97c-8b504e42df34" providerId="ADAL" clId="{51A5A461-01EA-423A-B5F4-13D394DF4F32}" dt="2024-08-16T18:17:21.021" v="3743" actId="1038"/>
          <ac:picMkLst>
            <pc:docMk/>
            <pc:sldMk cId="2542618487" sldId="294"/>
            <ac:picMk id="47" creationId="{F84988E9-EAF6-A9D3-63A9-BBFCAA674114}"/>
          </ac:picMkLst>
        </pc:picChg>
        <pc:picChg chg="mod">
          <ac:chgData name="Ainslie, Sheri" userId="bfece99b-82dd-42cd-a97c-8b504e42df34" providerId="ADAL" clId="{51A5A461-01EA-423A-B5F4-13D394DF4F32}" dt="2024-08-16T18:16:57.080" v="3721" actId="1037"/>
          <ac:picMkLst>
            <pc:docMk/>
            <pc:sldMk cId="2542618487" sldId="294"/>
            <ac:picMk id="53" creationId="{3867AB96-D75D-1050-2463-275CD5A1F6B6}"/>
          </ac:picMkLst>
        </pc:picChg>
        <pc:picChg chg="mod">
          <ac:chgData name="Ainslie, Sheri" userId="bfece99b-82dd-42cd-a97c-8b504e42df34" providerId="ADAL" clId="{51A5A461-01EA-423A-B5F4-13D394DF4F32}" dt="2024-08-16T18:17:25.891" v="3747" actId="1038"/>
          <ac:picMkLst>
            <pc:docMk/>
            <pc:sldMk cId="2542618487" sldId="294"/>
            <ac:picMk id="64" creationId="{86C51A75-3C26-D0A4-4F51-7E7E088B7513}"/>
          </ac:picMkLst>
        </pc:picChg>
        <pc:picChg chg="mod">
          <ac:chgData name="Ainslie, Sheri" userId="bfece99b-82dd-42cd-a97c-8b504e42df34" providerId="ADAL" clId="{51A5A461-01EA-423A-B5F4-13D394DF4F32}" dt="2024-08-16T18:17:21.021" v="3743" actId="1038"/>
          <ac:picMkLst>
            <pc:docMk/>
            <pc:sldMk cId="2542618487" sldId="294"/>
            <ac:picMk id="78" creationId="{7E434DF6-3690-DCEC-4413-54B51FA1757E}"/>
          </ac:picMkLst>
        </pc:picChg>
      </pc:sldChg>
      <pc:sldChg chg="add modNotesTx">
        <pc:chgData name="Ainslie, Sheri" userId="bfece99b-82dd-42cd-a97c-8b504e42df34" providerId="ADAL" clId="{51A5A461-01EA-423A-B5F4-13D394DF4F32}" dt="2024-08-16T18:31:21.387" v="3965" actId="6549"/>
        <pc:sldMkLst>
          <pc:docMk/>
          <pc:sldMk cId="120191870" sldId="29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A4A81F-68FA-4348-AD2A-8BD40B728F82}" type="datetimeFigureOut">
              <a:rPr lang="en-US" smtClean="0"/>
              <a:t>2024/08/16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1F0CD6-CD9D-4DE2-818F-326462D6D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848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Begin after first 3 lessons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0CD6-CD9D-4DE2-818F-326462D6DF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114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New – u	New Review – c	Old Review -</a:t>
            </a:r>
            <a:r>
              <a:rPr lang="en-US" dirty="0" err="1"/>
              <a:t>donifptsma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0CD6-CD9D-4DE2-818F-326462D6DFD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911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New – g	New Review – u	Old Review -</a:t>
            </a:r>
            <a:r>
              <a:rPr lang="en-US" dirty="0" err="1"/>
              <a:t>cdonifptsma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0CD6-CD9D-4DE2-818F-326462D6DFD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9241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New – b	New Review – g	Old Review -</a:t>
            </a:r>
            <a:r>
              <a:rPr lang="en-US" dirty="0" err="1"/>
              <a:t>ucdonifptsma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0CD6-CD9D-4DE2-818F-326462D6DFD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54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New – e	New Review – b	Old Review -</a:t>
            </a:r>
            <a:r>
              <a:rPr lang="en-US" dirty="0" err="1"/>
              <a:t>gucdonifptsma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0CD6-CD9D-4DE2-818F-326462D6DFD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7897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New – k	New Review – e	Old Review -</a:t>
            </a:r>
            <a:r>
              <a:rPr lang="en-US" dirty="0" err="1"/>
              <a:t>bgucdonifptsma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0CD6-CD9D-4DE2-818F-326462D6DFD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4836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New – h	New Review – k	Old Review -</a:t>
            </a:r>
            <a:r>
              <a:rPr lang="en-US" dirty="0" err="1"/>
              <a:t>ebgucdonifptsma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0CD6-CD9D-4DE2-818F-326462D6DFD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8657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New – r	New Review – h	Old Review -</a:t>
            </a:r>
            <a:r>
              <a:rPr lang="en-US" dirty="0" err="1"/>
              <a:t>kebgucdonifptsma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0CD6-CD9D-4DE2-818F-326462D6DFD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7250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New – l	New Review – r	Old Review -</a:t>
            </a:r>
            <a:r>
              <a:rPr lang="en-US" dirty="0" err="1"/>
              <a:t>hkebgucdonifptsma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0CD6-CD9D-4DE2-818F-326462D6DFD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855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New – w	New Review – l	Old Review -</a:t>
            </a:r>
            <a:r>
              <a:rPr lang="en-US" dirty="0" err="1"/>
              <a:t>rhkebgucdonifptsma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0CD6-CD9D-4DE2-818F-326462D6DFD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35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New – j	New Review – w	Old Review -</a:t>
            </a:r>
            <a:r>
              <a:rPr lang="en-US" dirty="0" err="1"/>
              <a:t>lrhkebgucdonifptsma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0CD6-CD9D-4DE2-818F-326462D6DFD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077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New – t	Review - </a:t>
            </a:r>
            <a:r>
              <a:rPr lang="en-US" dirty="0" err="1"/>
              <a:t>sma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0CD6-CD9D-4DE2-818F-326462D6DFD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6897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New – y	New Review – j	Old Review -</a:t>
            </a:r>
            <a:r>
              <a:rPr lang="en-US" dirty="0" err="1"/>
              <a:t>wlrhkebgucdonifptsma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0CD6-CD9D-4DE2-818F-326462D6DFD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364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New – x	New Review – y	Old Review -</a:t>
            </a:r>
            <a:r>
              <a:rPr lang="en-US" dirty="0" err="1"/>
              <a:t>jwlrhkebgucdonifptsma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0CD6-CD9D-4DE2-818F-326462D6DFD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2227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New – </a:t>
            </a:r>
            <a:r>
              <a:rPr lang="en-US" dirty="0" err="1"/>
              <a:t>qu</a:t>
            </a:r>
            <a:r>
              <a:rPr lang="en-US" dirty="0"/>
              <a:t>	New Review – x	Old Review -</a:t>
            </a:r>
            <a:r>
              <a:rPr lang="en-US" dirty="0" err="1"/>
              <a:t>yjwlrhkebgucdonifptsma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0CD6-CD9D-4DE2-818F-326462D6DFD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3309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New – v	New Review – </a:t>
            </a:r>
            <a:r>
              <a:rPr lang="en-US" dirty="0" err="1"/>
              <a:t>qu</a:t>
            </a:r>
            <a:r>
              <a:rPr lang="en-US" dirty="0"/>
              <a:t>	Old Review -</a:t>
            </a:r>
            <a:r>
              <a:rPr lang="en-US" dirty="0" err="1"/>
              <a:t>xyjwlrhkebgucdonifptsma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0CD6-CD9D-4DE2-818F-326462D6DFD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2302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New – z	New Review – v	Old Review -</a:t>
            </a:r>
            <a:r>
              <a:rPr lang="en-US" dirty="0" err="1"/>
              <a:t>quxyjwlrhkebgucdonifptsma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0CD6-CD9D-4DE2-818F-326462D6DFD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00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1</a:t>
            </a:r>
            <a:r>
              <a:rPr lang="en-US" baseline="30000" dirty="0"/>
              <a:t>st</a:t>
            </a:r>
            <a:r>
              <a:rPr lang="en-US" dirty="0"/>
              <a:t> 6 letters - </a:t>
            </a:r>
            <a:r>
              <a:rPr lang="en-US" dirty="0" err="1"/>
              <a:t>fptsma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0CD6-CD9D-4DE2-818F-326462D6DFD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089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2nd group of 6 letters (</a:t>
            </a:r>
            <a:r>
              <a:rPr lang="en-US" dirty="0" err="1"/>
              <a:t>inodcu</a:t>
            </a:r>
            <a:r>
              <a:rPr lang="en-US" dirty="0"/>
              <a:t>) with Review of 1st set (</a:t>
            </a:r>
            <a:r>
              <a:rPr lang="en-US" dirty="0" err="1"/>
              <a:t>amstpf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0CD6-CD9D-4DE2-818F-326462D6DFD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20316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3</a:t>
            </a:r>
            <a:r>
              <a:rPr lang="en-US" baseline="30000" dirty="0"/>
              <a:t>rd</a:t>
            </a:r>
            <a:r>
              <a:rPr lang="en-US" dirty="0"/>
              <a:t> group of 6 letters (</a:t>
            </a:r>
            <a:r>
              <a:rPr lang="en-US" dirty="0" err="1"/>
              <a:t>gbekhr</a:t>
            </a:r>
            <a:r>
              <a:rPr lang="en-US" dirty="0"/>
              <a:t>) with Review of 2</a:t>
            </a:r>
            <a:r>
              <a:rPr lang="en-US" baseline="30000" dirty="0"/>
              <a:t>nd</a:t>
            </a:r>
            <a:r>
              <a:rPr lang="en-US" dirty="0"/>
              <a:t> set (</a:t>
            </a:r>
            <a:r>
              <a:rPr lang="en-US" dirty="0" err="1"/>
              <a:t>inodcu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0CD6-CD9D-4DE2-818F-326462D6DFD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64962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remaining letters (</a:t>
            </a:r>
            <a:r>
              <a:rPr lang="en-US" dirty="0" err="1"/>
              <a:t>lwjyxquvz</a:t>
            </a:r>
            <a:r>
              <a:rPr lang="en-US" dirty="0"/>
              <a:t>)	 Old review of 3</a:t>
            </a:r>
            <a:r>
              <a:rPr lang="en-US" baseline="30000" dirty="0"/>
              <a:t>rd</a:t>
            </a:r>
            <a:r>
              <a:rPr lang="en-US" dirty="0"/>
              <a:t> set (</a:t>
            </a:r>
            <a:r>
              <a:rPr lang="en-US" dirty="0" err="1"/>
              <a:t>gbekhr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0CD6-CD9D-4DE2-818F-326462D6DFD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82446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Letters, extra spaces given to commonly confused letters: vowels, b/d, p/</a:t>
            </a:r>
            <a:r>
              <a:rPr lang="en-US" dirty="0" err="1"/>
              <a:t>qu</a:t>
            </a:r>
            <a:r>
              <a:rPr lang="en-US" dirty="0"/>
              <a:t>, 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0CD6-CD9D-4DE2-818F-326462D6DFDF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50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New – p	New Review – t	Old Review - </a:t>
            </a:r>
            <a:r>
              <a:rPr lang="en-US" dirty="0" err="1"/>
              <a:t>sma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0CD6-CD9D-4DE2-818F-326462D6DFD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445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New – f	New Review – p	Old Review - </a:t>
            </a:r>
            <a:r>
              <a:rPr lang="en-US" dirty="0" err="1"/>
              <a:t>tsma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0CD6-CD9D-4DE2-818F-326462D6DFD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89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New – </a:t>
            </a:r>
            <a:r>
              <a:rPr lang="en-US" dirty="0" err="1"/>
              <a:t>i</a:t>
            </a:r>
            <a:r>
              <a:rPr lang="en-US" dirty="0"/>
              <a:t>	New Review – f	Old Review - </a:t>
            </a:r>
            <a:r>
              <a:rPr lang="en-US" dirty="0" err="1"/>
              <a:t>ptsma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0CD6-CD9D-4DE2-818F-326462D6DFD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733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New – n	New Review – </a:t>
            </a:r>
            <a:r>
              <a:rPr lang="en-US" dirty="0" err="1"/>
              <a:t>i</a:t>
            </a:r>
            <a:r>
              <a:rPr lang="en-US" dirty="0"/>
              <a:t>	Old Review - </a:t>
            </a:r>
            <a:r>
              <a:rPr lang="en-US" dirty="0" err="1"/>
              <a:t>fptsma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0CD6-CD9D-4DE2-818F-326462D6DFD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5924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New – o	New Review – n	Old Review - </a:t>
            </a:r>
            <a:r>
              <a:rPr lang="en-US" dirty="0" err="1"/>
              <a:t>ifptsma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0CD6-CD9D-4DE2-818F-326462D6DFD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213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New – d	New Review – o	Old Review -</a:t>
            </a:r>
            <a:r>
              <a:rPr lang="en-US" dirty="0" err="1"/>
              <a:t>nifptsma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0CD6-CD9D-4DE2-818F-326462D6DFD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703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New – c	New Review – d	Old Review -</a:t>
            </a:r>
            <a:r>
              <a:rPr lang="en-US" dirty="0" err="1"/>
              <a:t>onifptsma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F0CD6-CD9D-4DE2-818F-326462D6DFD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54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BC1D-1326-4E92-89AC-EC86293D1DF0}" type="datetimeFigureOut">
              <a:rPr lang="en-US" smtClean="0"/>
              <a:t>2024/08/16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A341-78A1-4034-BA71-081F407E8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831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BC1D-1326-4E92-89AC-EC86293D1DF0}" type="datetimeFigureOut">
              <a:rPr lang="en-US" smtClean="0"/>
              <a:t>2024/08/16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A341-78A1-4034-BA71-081F407E8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256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BC1D-1326-4E92-89AC-EC86293D1DF0}" type="datetimeFigureOut">
              <a:rPr lang="en-US" smtClean="0"/>
              <a:t>2024/08/16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A341-78A1-4034-BA71-081F407E8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830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BC1D-1326-4E92-89AC-EC86293D1DF0}" type="datetimeFigureOut">
              <a:rPr lang="en-US" smtClean="0"/>
              <a:t>2024/08/16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A341-78A1-4034-BA71-081F407E8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00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BC1D-1326-4E92-89AC-EC86293D1DF0}" type="datetimeFigureOut">
              <a:rPr lang="en-US" smtClean="0"/>
              <a:t>2024/08/16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A341-78A1-4034-BA71-081F407E8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521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BC1D-1326-4E92-89AC-EC86293D1DF0}" type="datetimeFigureOut">
              <a:rPr lang="en-US" smtClean="0"/>
              <a:t>2024/08/16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A341-78A1-4034-BA71-081F407E8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8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BC1D-1326-4E92-89AC-EC86293D1DF0}" type="datetimeFigureOut">
              <a:rPr lang="en-US" smtClean="0"/>
              <a:t>2024/08/16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A341-78A1-4034-BA71-081F407E8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660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BC1D-1326-4E92-89AC-EC86293D1DF0}" type="datetimeFigureOut">
              <a:rPr lang="en-US" smtClean="0"/>
              <a:t>2024/08/16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A341-78A1-4034-BA71-081F407E8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777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BC1D-1326-4E92-89AC-EC86293D1DF0}" type="datetimeFigureOut">
              <a:rPr lang="en-US" smtClean="0"/>
              <a:t>2024/08/16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A341-78A1-4034-BA71-081F407E8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329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BC1D-1326-4E92-89AC-EC86293D1DF0}" type="datetimeFigureOut">
              <a:rPr lang="en-US" smtClean="0"/>
              <a:t>2024/08/16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A341-78A1-4034-BA71-081F407E8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18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BC1D-1326-4E92-89AC-EC86293D1DF0}" type="datetimeFigureOut">
              <a:rPr lang="en-US" smtClean="0"/>
              <a:t>2024/08/16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A341-78A1-4034-BA71-081F407E8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820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6BC1D-1326-4E92-89AC-EC86293D1DF0}" type="datetimeFigureOut">
              <a:rPr lang="en-US" smtClean="0"/>
              <a:t>2024/08/16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BA341-78A1-4034-BA71-081F407E8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96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4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7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16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5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5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14.png"/><Relationship Id="rId20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2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8.png"/><Relationship Id="rId3" Type="http://schemas.openxmlformats.org/officeDocument/2006/relationships/image" Target="../media/image1.png"/><Relationship Id="rId21" Type="http://schemas.openxmlformats.org/officeDocument/2006/relationships/image" Target="../media/image17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14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9.png"/><Relationship Id="rId19" Type="http://schemas.openxmlformats.org/officeDocument/2006/relationships/image" Target="../media/image16.png"/><Relationship Id="rId4" Type="http://schemas.openxmlformats.org/officeDocument/2006/relationships/image" Target="../media/image2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20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14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9.png"/><Relationship Id="rId19" Type="http://schemas.openxmlformats.org/officeDocument/2006/relationships/image" Target="../media/image19.png"/><Relationship Id="rId4" Type="http://schemas.openxmlformats.org/officeDocument/2006/relationships/image" Target="../media/image2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Relationship Id="rId22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8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6" Type="http://schemas.openxmlformats.org/officeDocument/2006/relationships/image" Target="../media/image14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9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Relationship Id="rId22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8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15.xml"/><Relationship Id="rId16" Type="http://schemas.openxmlformats.org/officeDocument/2006/relationships/image" Target="../media/image14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9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Relationship Id="rId22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3.png"/><Relationship Id="rId3" Type="http://schemas.openxmlformats.org/officeDocument/2006/relationships/image" Target="../media/image1.png"/><Relationship Id="rId21" Type="http://schemas.openxmlformats.org/officeDocument/2006/relationships/image" Target="../media/image18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4.png"/><Relationship Id="rId2" Type="http://schemas.openxmlformats.org/officeDocument/2006/relationships/notesSlide" Target="../notesSlides/notesSlide16.xml"/><Relationship Id="rId16" Type="http://schemas.openxmlformats.org/officeDocument/2006/relationships/image" Target="../media/image14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9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Relationship Id="rId22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5.png"/><Relationship Id="rId3" Type="http://schemas.openxmlformats.org/officeDocument/2006/relationships/image" Target="../media/image1.png"/><Relationship Id="rId21" Type="http://schemas.openxmlformats.org/officeDocument/2006/relationships/image" Target="../media/image18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4.png"/><Relationship Id="rId2" Type="http://schemas.openxmlformats.org/officeDocument/2006/relationships/notesSlide" Target="../notesSlides/notesSlide17.xml"/><Relationship Id="rId16" Type="http://schemas.openxmlformats.org/officeDocument/2006/relationships/image" Target="../media/image14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9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Relationship Id="rId22" Type="http://schemas.openxmlformats.org/officeDocument/2006/relationships/image" Target="../media/image19.png"/><Relationship Id="rId27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5.png"/><Relationship Id="rId3" Type="http://schemas.openxmlformats.org/officeDocument/2006/relationships/image" Target="../media/image1.png"/><Relationship Id="rId21" Type="http://schemas.openxmlformats.org/officeDocument/2006/relationships/image" Target="../media/image18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4.png"/><Relationship Id="rId2" Type="http://schemas.openxmlformats.org/officeDocument/2006/relationships/notesSlide" Target="../notesSlides/notesSlide18.xml"/><Relationship Id="rId16" Type="http://schemas.openxmlformats.org/officeDocument/2006/relationships/image" Target="../media/image14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3.png"/><Relationship Id="rId10" Type="http://schemas.openxmlformats.org/officeDocument/2006/relationships/image" Target="../media/image9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Relationship Id="rId22" Type="http://schemas.openxmlformats.org/officeDocument/2006/relationships/image" Target="../media/image19.png"/><Relationship Id="rId27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6.png"/><Relationship Id="rId3" Type="http://schemas.openxmlformats.org/officeDocument/2006/relationships/image" Target="../media/image1.png"/><Relationship Id="rId21" Type="http://schemas.openxmlformats.org/officeDocument/2006/relationships/image" Target="../media/image18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5.png"/><Relationship Id="rId2" Type="http://schemas.openxmlformats.org/officeDocument/2006/relationships/notesSlide" Target="../notesSlides/notesSlide19.xml"/><Relationship Id="rId16" Type="http://schemas.openxmlformats.org/officeDocument/2006/relationships/image" Target="../media/image14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24" Type="http://schemas.openxmlformats.org/officeDocument/2006/relationships/image" Target="../media/image24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2.png"/><Relationship Id="rId28" Type="http://schemas.openxmlformats.org/officeDocument/2006/relationships/image" Target="../media/image23.png"/><Relationship Id="rId10" Type="http://schemas.openxmlformats.org/officeDocument/2006/relationships/image" Target="../media/image9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Relationship Id="rId22" Type="http://schemas.openxmlformats.org/officeDocument/2006/relationships/image" Target="../media/image19.png"/><Relationship Id="rId27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7.png"/><Relationship Id="rId3" Type="http://schemas.openxmlformats.org/officeDocument/2006/relationships/image" Target="../media/image1.png"/><Relationship Id="rId21" Type="http://schemas.openxmlformats.org/officeDocument/2006/relationships/image" Target="../media/image18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6.png"/><Relationship Id="rId2" Type="http://schemas.openxmlformats.org/officeDocument/2006/relationships/notesSlide" Target="../notesSlides/notesSlide20.xml"/><Relationship Id="rId16" Type="http://schemas.openxmlformats.org/officeDocument/2006/relationships/image" Target="../media/image14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24" Type="http://schemas.openxmlformats.org/officeDocument/2006/relationships/image" Target="../media/image25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4.png"/><Relationship Id="rId28" Type="http://schemas.openxmlformats.org/officeDocument/2006/relationships/image" Target="../media/image28.png"/><Relationship Id="rId10" Type="http://schemas.openxmlformats.org/officeDocument/2006/relationships/image" Target="../media/image9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Relationship Id="rId22" Type="http://schemas.openxmlformats.org/officeDocument/2006/relationships/image" Target="../media/image19.png"/><Relationship Id="rId27" Type="http://schemas.openxmlformats.org/officeDocument/2006/relationships/image" Target="../media/image2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7.png"/><Relationship Id="rId3" Type="http://schemas.openxmlformats.org/officeDocument/2006/relationships/image" Target="../media/image1.png"/><Relationship Id="rId21" Type="http://schemas.openxmlformats.org/officeDocument/2006/relationships/image" Target="../media/image18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6.png"/><Relationship Id="rId2" Type="http://schemas.openxmlformats.org/officeDocument/2006/relationships/notesSlide" Target="../notesSlides/notesSlide21.xml"/><Relationship Id="rId16" Type="http://schemas.openxmlformats.org/officeDocument/2006/relationships/image" Target="../media/image14.png"/><Relationship Id="rId20" Type="http://schemas.openxmlformats.org/officeDocument/2006/relationships/image" Target="../media/image20.png"/><Relationship Id="rId29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24" Type="http://schemas.openxmlformats.org/officeDocument/2006/relationships/image" Target="../media/image25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4.png"/><Relationship Id="rId28" Type="http://schemas.openxmlformats.org/officeDocument/2006/relationships/image" Target="../media/image28.png"/><Relationship Id="rId10" Type="http://schemas.openxmlformats.org/officeDocument/2006/relationships/image" Target="../media/image9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Relationship Id="rId22" Type="http://schemas.openxmlformats.org/officeDocument/2006/relationships/image" Target="../media/image19.png"/><Relationship Id="rId27" Type="http://schemas.openxmlformats.org/officeDocument/2006/relationships/image" Target="../media/image23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7.png"/><Relationship Id="rId3" Type="http://schemas.openxmlformats.org/officeDocument/2006/relationships/image" Target="../media/image1.png"/><Relationship Id="rId21" Type="http://schemas.openxmlformats.org/officeDocument/2006/relationships/image" Target="../media/image18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6.png"/><Relationship Id="rId2" Type="http://schemas.openxmlformats.org/officeDocument/2006/relationships/notesSlide" Target="../notesSlides/notesSlide22.xml"/><Relationship Id="rId16" Type="http://schemas.openxmlformats.org/officeDocument/2006/relationships/image" Target="../media/image14.png"/><Relationship Id="rId20" Type="http://schemas.openxmlformats.org/officeDocument/2006/relationships/image" Target="../media/image20.png"/><Relationship Id="rId29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24" Type="http://schemas.openxmlformats.org/officeDocument/2006/relationships/image" Target="../media/image25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4.png"/><Relationship Id="rId28" Type="http://schemas.openxmlformats.org/officeDocument/2006/relationships/image" Target="../media/image28.png"/><Relationship Id="rId10" Type="http://schemas.openxmlformats.org/officeDocument/2006/relationships/image" Target="../media/image9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Relationship Id="rId22" Type="http://schemas.openxmlformats.org/officeDocument/2006/relationships/image" Target="../media/image19.png"/><Relationship Id="rId27" Type="http://schemas.openxmlformats.org/officeDocument/2006/relationships/image" Target="../media/image23.png"/><Relationship Id="rId30" Type="http://schemas.openxmlformats.org/officeDocument/2006/relationships/image" Target="../media/image30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7.png"/><Relationship Id="rId3" Type="http://schemas.openxmlformats.org/officeDocument/2006/relationships/image" Target="../media/image1.png"/><Relationship Id="rId21" Type="http://schemas.openxmlformats.org/officeDocument/2006/relationships/image" Target="../media/image18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6.png"/><Relationship Id="rId2" Type="http://schemas.openxmlformats.org/officeDocument/2006/relationships/notesSlide" Target="../notesSlides/notesSlide23.xml"/><Relationship Id="rId16" Type="http://schemas.openxmlformats.org/officeDocument/2006/relationships/image" Target="../media/image14.png"/><Relationship Id="rId20" Type="http://schemas.openxmlformats.org/officeDocument/2006/relationships/image" Target="../media/image20.png"/><Relationship Id="rId29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24" Type="http://schemas.openxmlformats.org/officeDocument/2006/relationships/image" Target="../media/image25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4.png"/><Relationship Id="rId28" Type="http://schemas.openxmlformats.org/officeDocument/2006/relationships/image" Target="../media/image28.png"/><Relationship Id="rId10" Type="http://schemas.openxmlformats.org/officeDocument/2006/relationships/image" Target="../media/image9.png"/><Relationship Id="rId19" Type="http://schemas.openxmlformats.org/officeDocument/2006/relationships/image" Target="../media/image17.png"/><Relationship Id="rId31" Type="http://schemas.openxmlformats.org/officeDocument/2006/relationships/image" Target="../media/image31.png"/><Relationship Id="rId4" Type="http://schemas.openxmlformats.org/officeDocument/2006/relationships/image" Target="../media/image2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Relationship Id="rId22" Type="http://schemas.openxmlformats.org/officeDocument/2006/relationships/image" Target="../media/image19.png"/><Relationship Id="rId27" Type="http://schemas.openxmlformats.org/officeDocument/2006/relationships/image" Target="../media/image23.png"/><Relationship Id="rId30" Type="http://schemas.openxmlformats.org/officeDocument/2006/relationships/image" Target="../media/image30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7.png"/><Relationship Id="rId3" Type="http://schemas.openxmlformats.org/officeDocument/2006/relationships/image" Target="../media/image1.png"/><Relationship Id="rId21" Type="http://schemas.openxmlformats.org/officeDocument/2006/relationships/image" Target="../media/image18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6.png"/><Relationship Id="rId2" Type="http://schemas.openxmlformats.org/officeDocument/2006/relationships/notesSlide" Target="../notesSlides/notesSlide24.xml"/><Relationship Id="rId16" Type="http://schemas.openxmlformats.org/officeDocument/2006/relationships/image" Target="../media/image14.png"/><Relationship Id="rId20" Type="http://schemas.openxmlformats.org/officeDocument/2006/relationships/image" Target="../media/image20.png"/><Relationship Id="rId29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24" Type="http://schemas.openxmlformats.org/officeDocument/2006/relationships/image" Target="../media/image25.png"/><Relationship Id="rId32" Type="http://schemas.openxmlformats.org/officeDocument/2006/relationships/image" Target="../media/image3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4.png"/><Relationship Id="rId28" Type="http://schemas.openxmlformats.org/officeDocument/2006/relationships/image" Target="../media/image28.png"/><Relationship Id="rId10" Type="http://schemas.openxmlformats.org/officeDocument/2006/relationships/image" Target="../media/image9.png"/><Relationship Id="rId19" Type="http://schemas.openxmlformats.org/officeDocument/2006/relationships/image" Target="../media/image17.png"/><Relationship Id="rId31" Type="http://schemas.openxmlformats.org/officeDocument/2006/relationships/image" Target="../media/image31.png"/><Relationship Id="rId4" Type="http://schemas.openxmlformats.org/officeDocument/2006/relationships/image" Target="../media/image2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Relationship Id="rId22" Type="http://schemas.openxmlformats.org/officeDocument/2006/relationships/image" Target="../media/image19.png"/><Relationship Id="rId27" Type="http://schemas.openxmlformats.org/officeDocument/2006/relationships/image" Target="../media/image23.png"/><Relationship Id="rId30" Type="http://schemas.openxmlformats.org/officeDocument/2006/relationships/image" Target="../media/image30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2.png"/><Relationship Id="rId3" Type="http://schemas.openxmlformats.org/officeDocument/2006/relationships/image" Target="../media/image11.png"/><Relationship Id="rId7" Type="http://schemas.openxmlformats.org/officeDocument/2006/relationships/image" Target="../media/image4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Relationship Id="rId14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3.png"/><Relationship Id="rId1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4.png"/><Relationship Id="rId17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6" Type="http://schemas.openxmlformats.org/officeDocument/2006/relationships/image" Target="../media/image10.png"/><Relationship Id="rId20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18.png"/><Relationship Id="rId5" Type="http://schemas.openxmlformats.org/officeDocument/2006/relationships/image" Target="../media/image3.png"/><Relationship Id="rId15" Type="http://schemas.openxmlformats.org/officeDocument/2006/relationships/image" Target="../media/image11.png"/><Relationship Id="rId10" Type="http://schemas.openxmlformats.org/officeDocument/2006/relationships/image" Target="../media/image17.png"/><Relationship Id="rId19" Type="http://schemas.openxmlformats.org/officeDocument/2006/relationships/image" Target="../media/image9.png"/><Relationship Id="rId4" Type="http://schemas.openxmlformats.org/officeDocument/2006/relationships/image" Target="../media/image2.png"/><Relationship Id="rId9" Type="http://schemas.openxmlformats.org/officeDocument/2006/relationships/image" Target="../media/image16.png"/><Relationship Id="rId14" Type="http://schemas.openxmlformats.org/officeDocument/2006/relationships/image" Target="../media/image15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8.png"/><Relationship Id="rId18" Type="http://schemas.openxmlformats.org/officeDocument/2006/relationships/image" Target="../media/image24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7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27.xml"/><Relationship Id="rId16" Type="http://schemas.openxmlformats.org/officeDocument/2006/relationships/image" Target="../media/image21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16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19.png"/><Relationship Id="rId19" Type="http://schemas.openxmlformats.org/officeDocument/2006/relationships/image" Target="../media/image23.png"/><Relationship Id="rId4" Type="http://schemas.openxmlformats.org/officeDocument/2006/relationships/image" Target="../media/image2.png"/><Relationship Id="rId9" Type="http://schemas.openxmlformats.org/officeDocument/2006/relationships/image" Target="../media/image20.png"/><Relationship Id="rId14" Type="http://schemas.openxmlformats.org/officeDocument/2006/relationships/image" Target="../media/image14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32.png"/><Relationship Id="rId18" Type="http://schemas.openxmlformats.org/officeDocument/2006/relationships/image" Target="../media/image24.png"/><Relationship Id="rId3" Type="http://schemas.openxmlformats.org/officeDocument/2006/relationships/image" Target="../media/image1.png"/><Relationship Id="rId21" Type="http://schemas.openxmlformats.org/officeDocument/2006/relationships/image" Target="../media/image25.png"/><Relationship Id="rId7" Type="http://schemas.openxmlformats.org/officeDocument/2006/relationships/image" Target="../media/image5.png"/><Relationship Id="rId12" Type="http://schemas.openxmlformats.org/officeDocument/2006/relationships/image" Target="../media/image28.png"/><Relationship Id="rId17" Type="http://schemas.openxmlformats.org/officeDocument/2006/relationships/image" Target="../media/image21.png"/><Relationship Id="rId2" Type="http://schemas.openxmlformats.org/officeDocument/2006/relationships/notesSlide" Target="../notesSlides/notesSlide28.xml"/><Relationship Id="rId16" Type="http://schemas.openxmlformats.org/officeDocument/2006/relationships/image" Target="../media/image19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26.png"/><Relationship Id="rId5" Type="http://schemas.openxmlformats.org/officeDocument/2006/relationships/image" Target="../media/image3.png"/><Relationship Id="rId15" Type="http://schemas.openxmlformats.org/officeDocument/2006/relationships/image" Target="../media/image20.png"/><Relationship Id="rId10" Type="http://schemas.openxmlformats.org/officeDocument/2006/relationships/image" Target="../media/image30.png"/><Relationship Id="rId19" Type="http://schemas.openxmlformats.org/officeDocument/2006/relationships/image" Target="../media/image23.png"/><Relationship Id="rId4" Type="http://schemas.openxmlformats.org/officeDocument/2006/relationships/image" Target="../media/image2.png"/><Relationship Id="rId9" Type="http://schemas.openxmlformats.org/officeDocument/2006/relationships/image" Target="../media/image29.png"/><Relationship Id="rId14" Type="http://schemas.openxmlformats.org/officeDocument/2006/relationships/image" Target="../media/image27.png"/><Relationship Id="rId22" Type="http://schemas.openxmlformats.org/officeDocument/2006/relationships/image" Target="../media/image3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8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5.png"/><Relationship Id="rId18" Type="http://schemas.openxmlformats.org/officeDocument/2006/relationships/image" Target="../media/image26.png"/><Relationship Id="rId26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22.png"/><Relationship Id="rId34" Type="http://schemas.openxmlformats.org/officeDocument/2006/relationships/image" Target="../media/image7.png"/><Relationship Id="rId7" Type="http://schemas.openxmlformats.org/officeDocument/2006/relationships/image" Target="../media/image5.png"/><Relationship Id="rId12" Type="http://schemas.openxmlformats.org/officeDocument/2006/relationships/image" Target="../media/image17.png"/><Relationship Id="rId17" Type="http://schemas.openxmlformats.org/officeDocument/2006/relationships/image" Target="../media/image30.png"/><Relationship Id="rId25" Type="http://schemas.openxmlformats.org/officeDocument/2006/relationships/image" Target="../media/image21.png"/><Relationship Id="rId33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6" Type="http://schemas.openxmlformats.org/officeDocument/2006/relationships/image" Target="../media/image23.png"/><Relationship Id="rId20" Type="http://schemas.openxmlformats.org/officeDocument/2006/relationships/image" Target="../media/image29.png"/><Relationship Id="rId29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19.png"/><Relationship Id="rId24" Type="http://schemas.openxmlformats.org/officeDocument/2006/relationships/image" Target="../media/image12.png"/><Relationship Id="rId32" Type="http://schemas.openxmlformats.org/officeDocument/2006/relationships/image" Target="../media/image10.png"/><Relationship Id="rId5" Type="http://schemas.openxmlformats.org/officeDocument/2006/relationships/image" Target="../media/image3.png"/><Relationship Id="rId15" Type="http://schemas.openxmlformats.org/officeDocument/2006/relationships/image" Target="../media/image32.png"/><Relationship Id="rId23" Type="http://schemas.openxmlformats.org/officeDocument/2006/relationships/image" Target="../media/image24.png"/><Relationship Id="rId28" Type="http://schemas.openxmlformats.org/officeDocument/2006/relationships/image" Target="../media/image9.png"/><Relationship Id="rId10" Type="http://schemas.openxmlformats.org/officeDocument/2006/relationships/image" Target="../media/image20.png"/><Relationship Id="rId19" Type="http://schemas.openxmlformats.org/officeDocument/2006/relationships/image" Target="../media/image27.png"/><Relationship Id="rId31" Type="http://schemas.openxmlformats.org/officeDocument/2006/relationships/image" Target="../media/image11.png"/><Relationship Id="rId4" Type="http://schemas.openxmlformats.org/officeDocument/2006/relationships/image" Target="../media/image2.png"/><Relationship Id="rId9" Type="http://schemas.openxmlformats.org/officeDocument/2006/relationships/image" Target="../media/image18.png"/><Relationship Id="rId14" Type="http://schemas.openxmlformats.org/officeDocument/2006/relationships/image" Target="../media/image31.png"/><Relationship Id="rId22" Type="http://schemas.openxmlformats.org/officeDocument/2006/relationships/image" Target="../media/image28.png"/><Relationship Id="rId27" Type="http://schemas.openxmlformats.org/officeDocument/2006/relationships/image" Target="../media/image25.png"/><Relationship Id="rId30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1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1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3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2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4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rocess 1">
            <a:extLst>
              <a:ext uri="{FF2B5EF4-FFF2-40B4-BE49-F238E27FC236}">
                <a16:creationId xmlns:a16="http://schemas.microsoft.com/office/drawing/2014/main" id="{4D884CEA-249A-4788-9483-0B319CDF4800}"/>
              </a:ext>
            </a:extLst>
          </p:cNvPr>
          <p:cNvSpPr/>
          <p:nvPr/>
        </p:nvSpPr>
        <p:spPr>
          <a:xfrm>
            <a:off x="260250" y="402488"/>
            <a:ext cx="8623495" cy="6288258"/>
          </a:xfrm>
          <a:custGeom>
            <a:avLst/>
            <a:gdLst>
              <a:gd name="connsiteX0" fmla="*/ 0 w 8623495"/>
              <a:gd name="connsiteY0" fmla="*/ 0 h 6288258"/>
              <a:gd name="connsiteX1" fmla="*/ 402430 w 8623495"/>
              <a:gd name="connsiteY1" fmla="*/ 0 h 6288258"/>
              <a:gd name="connsiteX2" fmla="*/ 718625 w 8623495"/>
              <a:gd name="connsiteY2" fmla="*/ 0 h 6288258"/>
              <a:gd name="connsiteX3" fmla="*/ 1293524 w 8623495"/>
              <a:gd name="connsiteY3" fmla="*/ 0 h 6288258"/>
              <a:gd name="connsiteX4" fmla="*/ 1782189 w 8623495"/>
              <a:gd name="connsiteY4" fmla="*/ 0 h 6288258"/>
              <a:gd name="connsiteX5" fmla="*/ 2098384 w 8623495"/>
              <a:gd name="connsiteY5" fmla="*/ 0 h 6288258"/>
              <a:gd name="connsiteX6" fmla="*/ 2500814 w 8623495"/>
              <a:gd name="connsiteY6" fmla="*/ 0 h 6288258"/>
              <a:gd name="connsiteX7" fmla="*/ 3161948 w 8623495"/>
              <a:gd name="connsiteY7" fmla="*/ 0 h 6288258"/>
              <a:gd name="connsiteX8" fmla="*/ 3736848 w 8623495"/>
              <a:gd name="connsiteY8" fmla="*/ 0 h 6288258"/>
              <a:gd name="connsiteX9" fmla="*/ 4225513 w 8623495"/>
              <a:gd name="connsiteY9" fmla="*/ 0 h 6288258"/>
              <a:gd name="connsiteX10" fmla="*/ 4714177 w 8623495"/>
              <a:gd name="connsiteY10" fmla="*/ 0 h 6288258"/>
              <a:gd name="connsiteX11" fmla="*/ 5461547 w 8623495"/>
              <a:gd name="connsiteY11" fmla="*/ 0 h 6288258"/>
              <a:gd name="connsiteX12" fmla="*/ 6208916 w 8623495"/>
              <a:gd name="connsiteY12" fmla="*/ 0 h 6288258"/>
              <a:gd name="connsiteX13" fmla="*/ 6525111 w 8623495"/>
              <a:gd name="connsiteY13" fmla="*/ 0 h 6288258"/>
              <a:gd name="connsiteX14" fmla="*/ 6841306 w 8623495"/>
              <a:gd name="connsiteY14" fmla="*/ 0 h 6288258"/>
              <a:gd name="connsiteX15" fmla="*/ 7157501 w 8623495"/>
              <a:gd name="connsiteY15" fmla="*/ 0 h 6288258"/>
              <a:gd name="connsiteX16" fmla="*/ 7904870 w 8623495"/>
              <a:gd name="connsiteY16" fmla="*/ 0 h 6288258"/>
              <a:gd name="connsiteX17" fmla="*/ 8623495 w 8623495"/>
              <a:gd name="connsiteY17" fmla="*/ 0 h 6288258"/>
              <a:gd name="connsiteX18" fmla="*/ 8623495 w 8623495"/>
              <a:gd name="connsiteY18" fmla="*/ 634542 h 6288258"/>
              <a:gd name="connsiteX19" fmla="*/ 8623495 w 8623495"/>
              <a:gd name="connsiteY19" fmla="*/ 1017554 h 6288258"/>
              <a:gd name="connsiteX20" fmla="*/ 8623495 w 8623495"/>
              <a:gd name="connsiteY20" fmla="*/ 1400567 h 6288258"/>
              <a:gd name="connsiteX21" fmla="*/ 8623495 w 8623495"/>
              <a:gd name="connsiteY21" fmla="*/ 2035109 h 6288258"/>
              <a:gd name="connsiteX22" fmla="*/ 8623495 w 8623495"/>
              <a:gd name="connsiteY22" fmla="*/ 2481004 h 6288258"/>
              <a:gd name="connsiteX23" fmla="*/ 8623495 w 8623495"/>
              <a:gd name="connsiteY23" fmla="*/ 3115546 h 6288258"/>
              <a:gd name="connsiteX24" fmla="*/ 8623495 w 8623495"/>
              <a:gd name="connsiteY24" fmla="*/ 3498558 h 6288258"/>
              <a:gd name="connsiteX25" fmla="*/ 8623495 w 8623495"/>
              <a:gd name="connsiteY25" fmla="*/ 4007335 h 6288258"/>
              <a:gd name="connsiteX26" fmla="*/ 8623495 w 8623495"/>
              <a:gd name="connsiteY26" fmla="*/ 4516113 h 6288258"/>
              <a:gd name="connsiteX27" fmla="*/ 8623495 w 8623495"/>
              <a:gd name="connsiteY27" fmla="*/ 5087772 h 6288258"/>
              <a:gd name="connsiteX28" fmla="*/ 8623495 w 8623495"/>
              <a:gd name="connsiteY28" fmla="*/ 5596550 h 6288258"/>
              <a:gd name="connsiteX29" fmla="*/ 8623495 w 8623495"/>
              <a:gd name="connsiteY29" fmla="*/ 6288258 h 6288258"/>
              <a:gd name="connsiteX30" fmla="*/ 8221065 w 8623495"/>
              <a:gd name="connsiteY30" fmla="*/ 6288258 h 6288258"/>
              <a:gd name="connsiteX31" fmla="*/ 7732401 w 8623495"/>
              <a:gd name="connsiteY31" fmla="*/ 6288258 h 6288258"/>
              <a:gd name="connsiteX32" fmla="*/ 7157501 w 8623495"/>
              <a:gd name="connsiteY32" fmla="*/ 6288258 h 6288258"/>
              <a:gd name="connsiteX33" fmla="*/ 6668836 w 8623495"/>
              <a:gd name="connsiteY33" fmla="*/ 6288258 h 6288258"/>
              <a:gd name="connsiteX34" fmla="*/ 6007702 w 8623495"/>
              <a:gd name="connsiteY34" fmla="*/ 6288258 h 6288258"/>
              <a:gd name="connsiteX35" fmla="*/ 5691507 w 8623495"/>
              <a:gd name="connsiteY35" fmla="*/ 6288258 h 6288258"/>
              <a:gd name="connsiteX36" fmla="*/ 4944137 w 8623495"/>
              <a:gd name="connsiteY36" fmla="*/ 6288258 h 6288258"/>
              <a:gd name="connsiteX37" fmla="*/ 4627942 w 8623495"/>
              <a:gd name="connsiteY37" fmla="*/ 6288258 h 6288258"/>
              <a:gd name="connsiteX38" fmla="*/ 4139278 w 8623495"/>
              <a:gd name="connsiteY38" fmla="*/ 6288258 h 6288258"/>
              <a:gd name="connsiteX39" fmla="*/ 3478143 w 8623495"/>
              <a:gd name="connsiteY39" fmla="*/ 6288258 h 6288258"/>
              <a:gd name="connsiteX40" fmla="*/ 2817008 w 8623495"/>
              <a:gd name="connsiteY40" fmla="*/ 6288258 h 6288258"/>
              <a:gd name="connsiteX41" fmla="*/ 2242109 w 8623495"/>
              <a:gd name="connsiteY41" fmla="*/ 6288258 h 6288258"/>
              <a:gd name="connsiteX42" fmla="*/ 1667209 w 8623495"/>
              <a:gd name="connsiteY42" fmla="*/ 6288258 h 6288258"/>
              <a:gd name="connsiteX43" fmla="*/ 1178544 w 8623495"/>
              <a:gd name="connsiteY43" fmla="*/ 6288258 h 6288258"/>
              <a:gd name="connsiteX44" fmla="*/ 689880 w 8623495"/>
              <a:gd name="connsiteY44" fmla="*/ 6288258 h 6288258"/>
              <a:gd name="connsiteX45" fmla="*/ 0 w 8623495"/>
              <a:gd name="connsiteY45" fmla="*/ 6288258 h 6288258"/>
              <a:gd name="connsiteX46" fmla="*/ 0 w 8623495"/>
              <a:gd name="connsiteY46" fmla="*/ 5842363 h 6288258"/>
              <a:gd name="connsiteX47" fmla="*/ 0 w 8623495"/>
              <a:gd name="connsiteY47" fmla="*/ 5144938 h 6288258"/>
              <a:gd name="connsiteX48" fmla="*/ 0 w 8623495"/>
              <a:gd name="connsiteY48" fmla="*/ 4699044 h 6288258"/>
              <a:gd name="connsiteX49" fmla="*/ 0 w 8623495"/>
              <a:gd name="connsiteY49" fmla="*/ 4064501 h 6288258"/>
              <a:gd name="connsiteX50" fmla="*/ 0 w 8623495"/>
              <a:gd name="connsiteY50" fmla="*/ 3618607 h 6288258"/>
              <a:gd name="connsiteX51" fmla="*/ 0 w 8623495"/>
              <a:gd name="connsiteY51" fmla="*/ 2921182 h 6288258"/>
              <a:gd name="connsiteX52" fmla="*/ 0 w 8623495"/>
              <a:gd name="connsiteY52" fmla="*/ 2286639 h 6288258"/>
              <a:gd name="connsiteX53" fmla="*/ 0 w 8623495"/>
              <a:gd name="connsiteY53" fmla="*/ 1777862 h 6288258"/>
              <a:gd name="connsiteX54" fmla="*/ 0 w 8623495"/>
              <a:gd name="connsiteY54" fmla="*/ 1080437 h 6288258"/>
              <a:gd name="connsiteX55" fmla="*/ 0 w 8623495"/>
              <a:gd name="connsiteY55" fmla="*/ 0 h 6288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8623495" h="6288258" fill="none" extrusionOk="0">
                <a:moveTo>
                  <a:pt x="0" y="0"/>
                </a:moveTo>
                <a:cubicBezTo>
                  <a:pt x="186936" y="-31945"/>
                  <a:pt x="250706" y="22290"/>
                  <a:pt x="402430" y="0"/>
                </a:cubicBezTo>
                <a:cubicBezTo>
                  <a:pt x="554154" y="-22290"/>
                  <a:pt x="652984" y="20149"/>
                  <a:pt x="718625" y="0"/>
                </a:cubicBezTo>
                <a:cubicBezTo>
                  <a:pt x="784266" y="-20149"/>
                  <a:pt x="1114639" y="37229"/>
                  <a:pt x="1293524" y="0"/>
                </a:cubicBezTo>
                <a:cubicBezTo>
                  <a:pt x="1472409" y="-37229"/>
                  <a:pt x="1668330" y="6181"/>
                  <a:pt x="1782189" y="0"/>
                </a:cubicBezTo>
                <a:cubicBezTo>
                  <a:pt x="1896049" y="-6181"/>
                  <a:pt x="2020723" y="9959"/>
                  <a:pt x="2098384" y="0"/>
                </a:cubicBezTo>
                <a:cubicBezTo>
                  <a:pt x="2176046" y="-9959"/>
                  <a:pt x="2411361" y="46145"/>
                  <a:pt x="2500814" y="0"/>
                </a:cubicBezTo>
                <a:cubicBezTo>
                  <a:pt x="2590267" y="-46145"/>
                  <a:pt x="2986315" y="71880"/>
                  <a:pt x="3161948" y="0"/>
                </a:cubicBezTo>
                <a:cubicBezTo>
                  <a:pt x="3337581" y="-71880"/>
                  <a:pt x="3585188" y="29469"/>
                  <a:pt x="3736848" y="0"/>
                </a:cubicBezTo>
                <a:cubicBezTo>
                  <a:pt x="3888508" y="-29469"/>
                  <a:pt x="4055841" y="55311"/>
                  <a:pt x="4225513" y="0"/>
                </a:cubicBezTo>
                <a:cubicBezTo>
                  <a:pt x="4395186" y="-55311"/>
                  <a:pt x="4510900" y="16146"/>
                  <a:pt x="4714177" y="0"/>
                </a:cubicBezTo>
                <a:cubicBezTo>
                  <a:pt x="4917454" y="-16146"/>
                  <a:pt x="5259163" y="74284"/>
                  <a:pt x="5461547" y="0"/>
                </a:cubicBezTo>
                <a:cubicBezTo>
                  <a:pt x="5663931" y="-74284"/>
                  <a:pt x="5852966" y="5276"/>
                  <a:pt x="6208916" y="0"/>
                </a:cubicBezTo>
                <a:cubicBezTo>
                  <a:pt x="6564866" y="-5276"/>
                  <a:pt x="6370801" y="30060"/>
                  <a:pt x="6525111" y="0"/>
                </a:cubicBezTo>
                <a:cubicBezTo>
                  <a:pt x="6679421" y="-30060"/>
                  <a:pt x="6761117" y="27272"/>
                  <a:pt x="6841306" y="0"/>
                </a:cubicBezTo>
                <a:cubicBezTo>
                  <a:pt x="6921496" y="-27272"/>
                  <a:pt x="7031910" y="17774"/>
                  <a:pt x="7157501" y="0"/>
                </a:cubicBezTo>
                <a:cubicBezTo>
                  <a:pt x="7283093" y="-17774"/>
                  <a:pt x="7607847" y="10295"/>
                  <a:pt x="7904870" y="0"/>
                </a:cubicBezTo>
                <a:cubicBezTo>
                  <a:pt x="8201893" y="-10295"/>
                  <a:pt x="8264523" y="28189"/>
                  <a:pt x="8623495" y="0"/>
                </a:cubicBezTo>
                <a:cubicBezTo>
                  <a:pt x="8679934" y="159505"/>
                  <a:pt x="8578219" y="492391"/>
                  <a:pt x="8623495" y="634542"/>
                </a:cubicBezTo>
                <a:cubicBezTo>
                  <a:pt x="8668771" y="776693"/>
                  <a:pt x="8604517" y="894151"/>
                  <a:pt x="8623495" y="1017554"/>
                </a:cubicBezTo>
                <a:cubicBezTo>
                  <a:pt x="8642473" y="1140957"/>
                  <a:pt x="8578009" y="1308927"/>
                  <a:pt x="8623495" y="1400567"/>
                </a:cubicBezTo>
                <a:cubicBezTo>
                  <a:pt x="8668981" y="1492207"/>
                  <a:pt x="8549535" y="1730341"/>
                  <a:pt x="8623495" y="2035109"/>
                </a:cubicBezTo>
                <a:cubicBezTo>
                  <a:pt x="8697455" y="2339877"/>
                  <a:pt x="8586671" y="2345974"/>
                  <a:pt x="8623495" y="2481004"/>
                </a:cubicBezTo>
                <a:cubicBezTo>
                  <a:pt x="8660319" y="2616034"/>
                  <a:pt x="8601018" y="2827001"/>
                  <a:pt x="8623495" y="3115546"/>
                </a:cubicBezTo>
                <a:cubicBezTo>
                  <a:pt x="8645972" y="3404091"/>
                  <a:pt x="8592899" y="3343643"/>
                  <a:pt x="8623495" y="3498558"/>
                </a:cubicBezTo>
                <a:cubicBezTo>
                  <a:pt x="8654091" y="3653473"/>
                  <a:pt x="8571312" y="3771776"/>
                  <a:pt x="8623495" y="4007335"/>
                </a:cubicBezTo>
                <a:cubicBezTo>
                  <a:pt x="8675678" y="4242894"/>
                  <a:pt x="8591498" y="4312907"/>
                  <a:pt x="8623495" y="4516113"/>
                </a:cubicBezTo>
                <a:cubicBezTo>
                  <a:pt x="8655492" y="4719319"/>
                  <a:pt x="8582208" y="4814481"/>
                  <a:pt x="8623495" y="5087772"/>
                </a:cubicBezTo>
                <a:cubicBezTo>
                  <a:pt x="8664782" y="5361063"/>
                  <a:pt x="8610510" y="5463875"/>
                  <a:pt x="8623495" y="5596550"/>
                </a:cubicBezTo>
                <a:cubicBezTo>
                  <a:pt x="8636480" y="5729225"/>
                  <a:pt x="8614793" y="5964116"/>
                  <a:pt x="8623495" y="6288258"/>
                </a:cubicBezTo>
                <a:cubicBezTo>
                  <a:pt x="8500670" y="6298560"/>
                  <a:pt x="8333451" y="6278132"/>
                  <a:pt x="8221065" y="6288258"/>
                </a:cubicBezTo>
                <a:cubicBezTo>
                  <a:pt x="8108679" y="6298384"/>
                  <a:pt x="7837545" y="6265380"/>
                  <a:pt x="7732401" y="6288258"/>
                </a:cubicBezTo>
                <a:cubicBezTo>
                  <a:pt x="7627257" y="6311136"/>
                  <a:pt x="7277245" y="6225091"/>
                  <a:pt x="7157501" y="6288258"/>
                </a:cubicBezTo>
                <a:cubicBezTo>
                  <a:pt x="7037757" y="6351425"/>
                  <a:pt x="6848629" y="6286931"/>
                  <a:pt x="6668836" y="6288258"/>
                </a:cubicBezTo>
                <a:cubicBezTo>
                  <a:pt x="6489043" y="6289585"/>
                  <a:pt x="6199872" y="6234449"/>
                  <a:pt x="6007702" y="6288258"/>
                </a:cubicBezTo>
                <a:cubicBezTo>
                  <a:pt x="5815532" y="6342067"/>
                  <a:pt x="5765268" y="6256916"/>
                  <a:pt x="5691507" y="6288258"/>
                </a:cubicBezTo>
                <a:cubicBezTo>
                  <a:pt x="5617747" y="6319600"/>
                  <a:pt x="5313265" y="6237360"/>
                  <a:pt x="4944137" y="6288258"/>
                </a:cubicBezTo>
                <a:cubicBezTo>
                  <a:pt x="4575009" y="6339156"/>
                  <a:pt x="4701876" y="6256449"/>
                  <a:pt x="4627942" y="6288258"/>
                </a:cubicBezTo>
                <a:cubicBezTo>
                  <a:pt x="4554008" y="6320067"/>
                  <a:pt x="4264440" y="6269688"/>
                  <a:pt x="4139278" y="6288258"/>
                </a:cubicBezTo>
                <a:cubicBezTo>
                  <a:pt x="4014116" y="6306828"/>
                  <a:pt x="3676297" y="6267177"/>
                  <a:pt x="3478143" y="6288258"/>
                </a:cubicBezTo>
                <a:cubicBezTo>
                  <a:pt x="3279990" y="6309339"/>
                  <a:pt x="3084371" y="6285812"/>
                  <a:pt x="2817008" y="6288258"/>
                </a:cubicBezTo>
                <a:cubicBezTo>
                  <a:pt x="2549645" y="6290704"/>
                  <a:pt x="2529372" y="6286113"/>
                  <a:pt x="2242109" y="6288258"/>
                </a:cubicBezTo>
                <a:cubicBezTo>
                  <a:pt x="1954846" y="6290403"/>
                  <a:pt x="1882622" y="6262265"/>
                  <a:pt x="1667209" y="6288258"/>
                </a:cubicBezTo>
                <a:cubicBezTo>
                  <a:pt x="1451796" y="6314251"/>
                  <a:pt x="1366096" y="6256137"/>
                  <a:pt x="1178544" y="6288258"/>
                </a:cubicBezTo>
                <a:cubicBezTo>
                  <a:pt x="990992" y="6320379"/>
                  <a:pt x="849523" y="6268371"/>
                  <a:pt x="689880" y="6288258"/>
                </a:cubicBezTo>
                <a:cubicBezTo>
                  <a:pt x="530237" y="6308145"/>
                  <a:pt x="154403" y="6207209"/>
                  <a:pt x="0" y="6288258"/>
                </a:cubicBezTo>
                <a:cubicBezTo>
                  <a:pt x="-3733" y="6118635"/>
                  <a:pt x="17692" y="5978598"/>
                  <a:pt x="0" y="5842363"/>
                </a:cubicBezTo>
                <a:cubicBezTo>
                  <a:pt x="-17692" y="5706128"/>
                  <a:pt x="58038" y="5492143"/>
                  <a:pt x="0" y="5144938"/>
                </a:cubicBezTo>
                <a:cubicBezTo>
                  <a:pt x="-58038" y="4797734"/>
                  <a:pt x="12766" y="4828424"/>
                  <a:pt x="0" y="4699044"/>
                </a:cubicBezTo>
                <a:cubicBezTo>
                  <a:pt x="-12766" y="4569664"/>
                  <a:pt x="50500" y="4319898"/>
                  <a:pt x="0" y="4064501"/>
                </a:cubicBezTo>
                <a:cubicBezTo>
                  <a:pt x="-50500" y="3809104"/>
                  <a:pt x="35706" y="3816019"/>
                  <a:pt x="0" y="3618607"/>
                </a:cubicBezTo>
                <a:cubicBezTo>
                  <a:pt x="-35706" y="3421195"/>
                  <a:pt x="12906" y="3241837"/>
                  <a:pt x="0" y="2921182"/>
                </a:cubicBezTo>
                <a:cubicBezTo>
                  <a:pt x="-12906" y="2600527"/>
                  <a:pt x="40870" y="2500938"/>
                  <a:pt x="0" y="2286639"/>
                </a:cubicBezTo>
                <a:cubicBezTo>
                  <a:pt x="-40870" y="2072340"/>
                  <a:pt x="42404" y="1920112"/>
                  <a:pt x="0" y="1777862"/>
                </a:cubicBezTo>
                <a:cubicBezTo>
                  <a:pt x="-42404" y="1635612"/>
                  <a:pt x="7312" y="1388846"/>
                  <a:pt x="0" y="1080437"/>
                </a:cubicBezTo>
                <a:cubicBezTo>
                  <a:pt x="-7312" y="772028"/>
                  <a:pt x="10050" y="260570"/>
                  <a:pt x="0" y="0"/>
                </a:cubicBezTo>
                <a:close/>
              </a:path>
              <a:path w="8623495" h="6288258" stroke="0" extrusionOk="0">
                <a:moveTo>
                  <a:pt x="0" y="0"/>
                </a:moveTo>
                <a:cubicBezTo>
                  <a:pt x="289523" y="-10196"/>
                  <a:pt x="436662" y="77613"/>
                  <a:pt x="661135" y="0"/>
                </a:cubicBezTo>
                <a:cubicBezTo>
                  <a:pt x="885608" y="-77613"/>
                  <a:pt x="1009008" y="39244"/>
                  <a:pt x="1322269" y="0"/>
                </a:cubicBezTo>
                <a:cubicBezTo>
                  <a:pt x="1635530" y="-39244"/>
                  <a:pt x="1658282" y="2004"/>
                  <a:pt x="1897169" y="0"/>
                </a:cubicBezTo>
                <a:cubicBezTo>
                  <a:pt x="2136056" y="-2004"/>
                  <a:pt x="2213685" y="16095"/>
                  <a:pt x="2299599" y="0"/>
                </a:cubicBezTo>
                <a:cubicBezTo>
                  <a:pt x="2385513" y="-16095"/>
                  <a:pt x="2707111" y="10341"/>
                  <a:pt x="2960733" y="0"/>
                </a:cubicBezTo>
                <a:cubicBezTo>
                  <a:pt x="3214355" y="-10341"/>
                  <a:pt x="3400284" y="5973"/>
                  <a:pt x="3621868" y="0"/>
                </a:cubicBezTo>
                <a:cubicBezTo>
                  <a:pt x="3843453" y="-5973"/>
                  <a:pt x="4066828" y="1878"/>
                  <a:pt x="4196768" y="0"/>
                </a:cubicBezTo>
                <a:cubicBezTo>
                  <a:pt x="4326708" y="-1878"/>
                  <a:pt x="4565558" y="7031"/>
                  <a:pt x="4685432" y="0"/>
                </a:cubicBezTo>
                <a:cubicBezTo>
                  <a:pt x="4805306" y="-7031"/>
                  <a:pt x="5220684" y="35995"/>
                  <a:pt x="5432802" y="0"/>
                </a:cubicBezTo>
                <a:cubicBezTo>
                  <a:pt x="5644920" y="-35995"/>
                  <a:pt x="5816078" y="25702"/>
                  <a:pt x="5921467" y="0"/>
                </a:cubicBezTo>
                <a:cubicBezTo>
                  <a:pt x="6026856" y="-25702"/>
                  <a:pt x="6372362" y="47085"/>
                  <a:pt x="6496366" y="0"/>
                </a:cubicBezTo>
                <a:cubicBezTo>
                  <a:pt x="6620370" y="-47085"/>
                  <a:pt x="6738298" y="3891"/>
                  <a:pt x="6812561" y="0"/>
                </a:cubicBezTo>
                <a:cubicBezTo>
                  <a:pt x="6886825" y="-3891"/>
                  <a:pt x="7169794" y="45831"/>
                  <a:pt x="7301226" y="0"/>
                </a:cubicBezTo>
                <a:cubicBezTo>
                  <a:pt x="7432658" y="-45831"/>
                  <a:pt x="7730455" y="51255"/>
                  <a:pt x="7962360" y="0"/>
                </a:cubicBezTo>
                <a:cubicBezTo>
                  <a:pt x="8194265" y="-51255"/>
                  <a:pt x="8383579" y="61327"/>
                  <a:pt x="8623495" y="0"/>
                </a:cubicBezTo>
                <a:cubicBezTo>
                  <a:pt x="8702085" y="274576"/>
                  <a:pt x="8564391" y="387014"/>
                  <a:pt x="8623495" y="697425"/>
                </a:cubicBezTo>
                <a:cubicBezTo>
                  <a:pt x="8682599" y="1007836"/>
                  <a:pt x="8574198" y="1066585"/>
                  <a:pt x="8623495" y="1331967"/>
                </a:cubicBezTo>
                <a:cubicBezTo>
                  <a:pt x="8672792" y="1597349"/>
                  <a:pt x="8570518" y="1654809"/>
                  <a:pt x="8623495" y="1840745"/>
                </a:cubicBezTo>
                <a:cubicBezTo>
                  <a:pt x="8676472" y="2026681"/>
                  <a:pt x="8598474" y="2212964"/>
                  <a:pt x="8623495" y="2349522"/>
                </a:cubicBezTo>
                <a:cubicBezTo>
                  <a:pt x="8648516" y="2486080"/>
                  <a:pt x="8619016" y="2636034"/>
                  <a:pt x="8623495" y="2921182"/>
                </a:cubicBezTo>
                <a:cubicBezTo>
                  <a:pt x="8627974" y="3206330"/>
                  <a:pt x="8558280" y="3295523"/>
                  <a:pt x="8623495" y="3555724"/>
                </a:cubicBezTo>
                <a:cubicBezTo>
                  <a:pt x="8688710" y="3815925"/>
                  <a:pt x="8587916" y="4040816"/>
                  <a:pt x="8623495" y="4190266"/>
                </a:cubicBezTo>
                <a:cubicBezTo>
                  <a:pt x="8659074" y="4339716"/>
                  <a:pt x="8589815" y="4449588"/>
                  <a:pt x="8623495" y="4636161"/>
                </a:cubicBezTo>
                <a:cubicBezTo>
                  <a:pt x="8657175" y="4822735"/>
                  <a:pt x="8611406" y="5020674"/>
                  <a:pt x="8623495" y="5144938"/>
                </a:cubicBezTo>
                <a:cubicBezTo>
                  <a:pt x="8635584" y="5269202"/>
                  <a:pt x="8579919" y="5744370"/>
                  <a:pt x="8623495" y="6288258"/>
                </a:cubicBezTo>
                <a:cubicBezTo>
                  <a:pt x="8356202" y="6310198"/>
                  <a:pt x="8295034" y="6268838"/>
                  <a:pt x="8048595" y="6288258"/>
                </a:cubicBezTo>
                <a:cubicBezTo>
                  <a:pt x="7802156" y="6307678"/>
                  <a:pt x="7803392" y="6282232"/>
                  <a:pt x="7559931" y="6288258"/>
                </a:cubicBezTo>
                <a:cubicBezTo>
                  <a:pt x="7316470" y="6294284"/>
                  <a:pt x="7257197" y="6276889"/>
                  <a:pt x="7157501" y="6288258"/>
                </a:cubicBezTo>
                <a:cubicBezTo>
                  <a:pt x="7057805" y="6299627"/>
                  <a:pt x="6672638" y="6214302"/>
                  <a:pt x="6496366" y="6288258"/>
                </a:cubicBezTo>
                <a:cubicBezTo>
                  <a:pt x="6320095" y="6362214"/>
                  <a:pt x="6285821" y="6269004"/>
                  <a:pt x="6093936" y="6288258"/>
                </a:cubicBezTo>
                <a:cubicBezTo>
                  <a:pt x="5902051" y="6307512"/>
                  <a:pt x="5702702" y="6217329"/>
                  <a:pt x="5346567" y="6288258"/>
                </a:cubicBezTo>
                <a:cubicBezTo>
                  <a:pt x="4990432" y="6359187"/>
                  <a:pt x="4820140" y="6277231"/>
                  <a:pt x="4685432" y="6288258"/>
                </a:cubicBezTo>
                <a:cubicBezTo>
                  <a:pt x="4550725" y="6299285"/>
                  <a:pt x="4417246" y="6281933"/>
                  <a:pt x="4283003" y="6288258"/>
                </a:cubicBezTo>
                <a:cubicBezTo>
                  <a:pt x="4148760" y="6294583"/>
                  <a:pt x="3930246" y="6239786"/>
                  <a:pt x="3794338" y="6288258"/>
                </a:cubicBezTo>
                <a:cubicBezTo>
                  <a:pt x="3658431" y="6336730"/>
                  <a:pt x="3507751" y="6247565"/>
                  <a:pt x="3305673" y="6288258"/>
                </a:cubicBezTo>
                <a:cubicBezTo>
                  <a:pt x="3103595" y="6328951"/>
                  <a:pt x="3057183" y="6281121"/>
                  <a:pt x="2903243" y="6288258"/>
                </a:cubicBezTo>
                <a:cubicBezTo>
                  <a:pt x="2749303" y="6295395"/>
                  <a:pt x="2523109" y="6276272"/>
                  <a:pt x="2155874" y="6288258"/>
                </a:cubicBezTo>
                <a:cubicBezTo>
                  <a:pt x="1788639" y="6300244"/>
                  <a:pt x="1702434" y="6264644"/>
                  <a:pt x="1408504" y="6288258"/>
                </a:cubicBezTo>
                <a:cubicBezTo>
                  <a:pt x="1114574" y="6311872"/>
                  <a:pt x="1087767" y="6229109"/>
                  <a:pt x="833605" y="6288258"/>
                </a:cubicBezTo>
                <a:cubicBezTo>
                  <a:pt x="579443" y="6347407"/>
                  <a:pt x="314699" y="6226513"/>
                  <a:pt x="0" y="6288258"/>
                </a:cubicBezTo>
                <a:cubicBezTo>
                  <a:pt x="-2185" y="6020494"/>
                  <a:pt x="56664" y="5839475"/>
                  <a:pt x="0" y="5590833"/>
                </a:cubicBezTo>
                <a:cubicBezTo>
                  <a:pt x="-56664" y="5342192"/>
                  <a:pt x="44616" y="5210394"/>
                  <a:pt x="0" y="4893408"/>
                </a:cubicBezTo>
                <a:cubicBezTo>
                  <a:pt x="-44616" y="4576423"/>
                  <a:pt x="8955" y="4560703"/>
                  <a:pt x="0" y="4321748"/>
                </a:cubicBezTo>
                <a:cubicBezTo>
                  <a:pt x="-8955" y="4082793"/>
                  <a:pt x="8989" y="4123714"/>
                  <a:pt x="0" y="3938736"/>
                </a:cubicBezTo>
                <a:cubicBezTo>
                  <a:pt x="-8989" y="3753758"/>
                  <a:pt x="3668" y="3655546"/>
                  <a:pt x="0" y="3492841"/>
                </a:cubicBezTo>
                <a:cubicBezTo>
                  <a:pt x="-3668" y="3330136"/>
                  <a:pt x="48572" y="3116739"/>
                  <a:pt x="0" y="2795417"/>
                </a:cubicBezTo>
                <a:cubicBezTo>
                  <a:pt x="-48572" y="2474095"/>
                  <a:pt x="26927" y="2497330"/>
                  <a:pt x="0" y="2349522"/>
                </a:cubicBezTo>
                <a:cubicBezTo>
                  <a:pt x="-26927" y="2201715"/>
                  <a:pt x="54593" y="1978399"/>
                  <a:pt x="0" y="1840745"/>
                </a:cubicBezTo>
                <a:cubicBezTo>
                  <a:pt x="-54593" y="1703091"/>
                  <a:pt x="35792" y="1525563"/>
                  <a:pt x="0" y="1331967"/>
                </a:cubicBezTo>
                <a:cubicBezTo>
                  <a:pt x="-35792" y="1138371"/>
                  <a:pt x="26207" y="1004820"/>
                  <a:pt x="0" y="886073"/>
                </a:cubicBezTo>
                <a:cubicBezTo>
                  <a:pt x="-26207" y="767326"/>
                  <a:pt x="66389" y="389654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109305190">
                  <a:prstGeom prst="flowChartProcess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D7EABC9-2512-4C67-85BB-E61988E096A7}"/>
              </a:ext>
            </a:extLst>
          </p:cNvPr>
          <p:cNvSpPr/>
          <p:nvPr/>
        </p:nvSpPr>
        <p:spPr>
          <a:xfrm>
            <a:off x="492112" y="490930"/>
            <a:ext cx="8159772" cy="630942"/>
          </a:xfrm>
          <a:prstGeom prst="rect">
            <a:avLst/>
          </a:prstGeom>
          <a:noFill/>
        </p:spPr>
        <p:txBody>
          <a:bodyPr wrap="square" lIns="91440" tIns="45720" rIns="91440" bIns="45720" numCol="1">
            <a:spAutoFit/>
          </a:bodyPr>
          <a:lstStyle/>
          <a:p>
            <a:pPr algn="ctr"/>
            <a:r>
              <a:rPr lang="en-US" sz="35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Embedded Picture Mnemonic Grids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D34E33-0428-A87E-F702-5E204B1E609C}"/>
              </a:ext>
            </a:extLst>
          </p:cNvPr>
          <p:cNvSpPr txBox="1"/>
          <p:nvPr/>
        </p:nvSpPr>
        <p:spPr>
          <a:xfrm>
            <a:off x="3296093" y="4396343"/>
            <a:ext cx="53557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Possible ways</a:t>
            </a:r>
            <a:r>
              <a:rPr lang="en-US" b="1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 to use your UFLI-aligned grids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Roll and Read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Three in a row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Connect 4 style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46E639-0827-2D95-874C-8AF625B82B19}"/>
              </a:ext>
            </a:extLst>
          </p:cNvPr>
          <p:cNvSpPr txBox="1"/>
          <p:nvPr/>
        </p:nvSpPr>
        <p:spPr>
          <a:xfrm>
            <a:off x="492111" y="1067181"/>
            <a:ext cx="824785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Why is identifying a first sound important?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Helvetica LT Std"/>
              </a:rPr>
              <a:t>The ability to isolate the first sound in a word is highly related to later reading acquisition and reading achievement. </a:t>
            </a:r>
          </a:p>
          <a:p>
            <a:pPr>
              <a:lnSpc>
                <a:spcPct val="150000"/>
              </a:lnSpc>
            </a:pPr>
            <a:r>
              <a:rPr lang="en-US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Why use embedded picture mnemonics?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Helvetica LT Std"/>
              </a:rPr>
              <a:t>Embedded picture mnemonics are a research-based way to teach children about letters and the sounds they represent. They are letter cards with a picture of a key word embedded directly in a letter, such as the letter z made out of a zipper, or the letter r made out of a road. Research indicates that students learn letter-sound correspondences better when they are taught with embedded picture mnemonics (</a:t>
            </a:r>
            <a:r>
              <a:rPr lang="en-US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Helvetica LT Std"/>
              </a:rPr>
              <a:t>Ehri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Helvetica LT Std"/>
              </a:rPr>
              <a:t> et al., 1984).</a:t>
            </a:r>
            <a:endParaRPr lang="en-US" sz="1800" b="0" i="0" u="none" strike="noStrike" baseline="0" dirty="0">
              <a:solidFill>
                <a:srgbClr val="000000"/>
              </a:solidFill>
              <a:latin typeface="Helvetica LT Std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56D507-93F0-67E9-1C6B-D46068E442FB}"/>
              </a:ext>
            </a:extLst>
          </p:cNvPr>
          <p:cNvSpPr txBox="1"/>
          <p:nvPr/>
        </p:nvSpPr>
        <p:spPr>
          <a:xfrm>
            <a:off x="344949" y="5333006"/>
            <a:ext cx="853879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Answer Key:</a:t>
            </a:r>
          </a:p>
          <a:p>
            <a:r>
              <a:rPr lang="en-US" sz="1400" dirty="0">
                <a:solidFill>
                  <a:srgbClr val="000000"/>
                </a:solidFill>
                <a:latin typeface="Helvetica LT Std"/>
              </a:rPr>
              <a:t>a - apple, b - banana, c - cat, d – dinosaur, e – echo, f – fish, g – goose, h – horse, </a:t>
            </a:r>
            <a:r>
              <a:rPr lang="en-US" sz="1400" dirty="0" err="1">
                <a:solidFill>
                  <a:srgbClr val="000000"/>
                </a:solidFill>
                <a:latin typeface="Helvetica LT Std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Helvetica LT Std"/>
              </a:rPr>
              <a:t> – itch, j – jelly beans, k – keys, l – leaf, m – mittens, n – net, o – octopus, p – pumpkin, </a:t>
            </a:r>
            <a:r>
              <a:rPr lang="en-US" sz="1400" dirty="0" err="1">
                <a:solidFill>
                  <a:srgbClr val="000000"/>
                </a:solidFill>
                <a:latin typeface="Helvetica LT Std"/>
              </a:rPr>
              <a:t>qu</a:t>
            </a:r>
            <a:r>
              <a:rPr lang="en-US" sz="1400" dirty="0">
                <a:solidFill>
                  <a:srgbClr val="000000"/>
                </a:solidFill>
                <a:latin typeface="Helvetica LT Std"/>
              </a:rPr>
              <a:t> – quarter, r – road, s – sandwich, t – tiger, u – umbrella, v – volcano, w – worm, x – box, y – yoyo, z - zipper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28221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4619CA0-F63B-476F-BDE7-FDAF31DE8191}"/>
              </a:ext>
            </a:extLst>
          </p:cNvPr>
          <p:cNvGraphicFramePr>
            <a:graphicFrameLocks noGrp="1"/>
          </p:cNvGraphicFramePr>
          <p:nvPr/>
        </p:nvGraphicFramePr>
        <p:xfrm>
          <a:off x="250209" y="209644"/>
          <a:ext cx="8579892" cy="65596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7898">
                  <a:extLst>
                    <a:ext uri="{9D8B030D-6E8A-4147-A177-3AD203B41FA5}">
                      <a16:colId xmlns:a16="http://schemas.microsoft.com/office/drawing/2014/main" val="492163105"/>
                    </a:ext>
                  </a:extLst>
                </a:gridCol>
                <a:gridCol w="6741994">
                  <a:extLst>
                    <a:ext uri="{9D8B030D-6E8A-4147-A177-3AD203B41FA5}">
                      <a16:colId xmlns:a16="http://schemas.microsoft.com/office/drawing/2014/main" val="3308933470"/>
                    </a:ext>
                  </a:extLst>
                </a:gridCol>
              </a:tblGrid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38121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9045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94642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91038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909857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1653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F2BBA67-53C5-43A8-A990-746A3D3C58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40" t="3023" r="8934" b="4350"/>
          <a:stretch/>
        </p:blipFill>
        <p:spPr>
          <a:xfrm>
            <a:off x="668740" y="333473"/>
            <a:ext cx="914400" cy="912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198232-9B94-4806-A681-06F76A3362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07" t="2783" r="14496" b="3876"/>
          <a:stretch/>
        </p:blipFill>
        <p:spPr>
          <a:xfrm>
            <a:off x="668740" y="1429919"/>
            <a:ext cx="914400" cy="907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155BB2-E238-4EDD-A4F6-5FD6556BA5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07" t="5310" r="14027" b="3572"/>
          <a:stretch/>
        </p:blipFill>
        <p:spPr>
          <a:xfrm>
            <a:off x="668740" y="2554187"/>
            <a:ext cx="902712" cy="9073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0F80A8-09B5-4D53-B4BD-7C7F93C4042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175" t="4306" r="11490" b="3368"/>
          <a:stretch/>
        </p:blipFill>
        <p:spPr>
          <a:xfrm>
            <a:off x="656062" y="3555024"/>
            <a:ext cx="915390" cy="9073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28337-CCCE-4209-8177-DB71B63F21F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99" t="2770" r="11624" b="2179"/>
          <a:stretch/>
        </p:blipFill>
        <p:spPr>
          <a:xfrm>
            <a:off x="686127" y="4679292"/>
            <a:ext cx="874867" cy="866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78E0D8-4C14-4C08-B71C-B9C7428F4B5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754" t="5416" r="9269" b="1406"/>
          <a:stretch/>
        </p:blipFill>
        <p:spPr>
          <a:xfrm>
            <a:off x="655247" y="5808801"/>
            <a:ext cx="927893" cy="907329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91740270-BB0A-BDAA-81DE-8871EC7F732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75119" y="2711025"/>
            <a:ext cx="535012" cy="626883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E434DF6-3690-DCEC-4413-54B51FA1757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906066" y="3830065"/>
            <a:ext cx="469619" cy="56574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9043164-A35E-2352-DA86-58DC9AF45B7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697559" y="1615140"/>
            <a:ext cx="891098" cy="64765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4D761E9-A8C8-0956-893F-B4F691C6801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67863" y="3790203"/>
            <a:ext cx="891098" cy="64765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14C25D2-18B7-A842-860F-BFBC948D12E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21312" y="491117"/>
            <a:ext cx="535012" cy="626883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2E7250B-718E-E035-95E2-3081BFF8CCE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52454" y="6015809"/>
            <a:ext cx="469619" cy="5657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458BBE-49A3-26D2-CDD4-8247D74D985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58875" y="2404008"/>
            <a:ext cx="469618" cy="933900"/>
          </a:xfrm>
          <a:prstGeom prst="rect">
            <a:avLst/>
          </a:prstGeom>
          <a:noFill/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9BE19CB-D2AB-A8E6-7462-51E6CE88DBA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78603" y="4611640"/>
            <a:ext cx="469618" cy="933900"/>
          </a:xfrm>
          <a:prstGeom prst="rect">
            <a:avLst/>
          </a:prstGeom>
          <a:noFill/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3E4E31C4-B6C9-27F4-7193-2145F21FDAE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819364" y="501056"/>
            <a:ext cx="539994" cy="79368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30DEF56-9D3D-A93A-FCFA-0BDE47091FB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675287" y="1348681"/>
            <a:ext cx="640207" cy="94030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DE45155-D710-9A3A-6913-BAA63D719B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572000" y="4676203"/>
            <a:ext cx="640207" cy="94030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F70F490-C193-DBC2-2BF2-5670E2A0886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709456" y="5770824"/>
            <a:ext cx="295030" cy="83672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EFF0838-3E4A-BFE4-228F-C1F69F5B166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762860" y="2501184"/>
            <a:ext cx="295030" cy="83672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8BFFC11-B62A-5DED-564C-5563AECA1DB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959262" y="1337693"/>
            <a:ext cx="295030" cy="83672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19EF85D1-C1BC-7AFD-75B7-1203F3607B31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817194" y="1543290"/>
            <a:ext cx="933455" cy="83672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DE0EC7B-192A-0DEE-CF17-D063EA53778E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431071" y="219583"/>
            <a:ext cx="739158" cy="99213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4126753-359A-63A4-BE2C-B8CACF391773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448160" y="2416399"/>
            <a:ext cx="739158" cy="99213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B22BA16B-79BC-335C-24D3-BE0096134A87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458500" y="3498893"/>
            <a:ext cx="739158" cy="99213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9A73584-672B-6D34-795D-832D865019C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458500" y="4605686"/>
            <a:ext cx="739158" cy="99213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805A8B82-1175-F7C1-FF39-951B4588C4C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458500" y="5693120"/>
            <a:ext cx="739158" cy="99213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465004AB-11B5-BDAA-B154-62143298D54A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459361" y="1307017"/>
            <a:ext cx="739158" cy="992132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C05B6B34-F6F3-7C12-FC5B-3904E4A6C1D2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999793" y="5942076"/>
            <a:ext cx="587782" cy="640778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EA5B0C51-9F1C-2803-8FF2-50FA14D92B77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991578" y="491117"/>
            <a:ext cx="587782" cy="640778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625E7BA9-4F07-5F09-868C-93EFA34825BA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647152" y="3732676"/>
            <a:ext cx="587782" cy="640778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EF704650-EF36-C8CF-BA5B-6670556256B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900268" y="4876144"/>
            <a:ext cx="539994" cy="79368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6326D7C-D42D-74D4-A568-6C80552822A5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342904" y="504969"/>
            <a:ext cx="550000" cy="66171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3E4FA40-F054-74BC-766F-3433DA69CCE6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347206" y="5915746"/>
            <a:ext cx="550000" cy="66171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054D1E3-C3F0-B2EF-F65F-72BB51792E2F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347206" y="4815495"/>
            <a:ext cx="550000" cy="66171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2E83B81-44ED-5AFA-8CB3-A279A81956FD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335389" y="3715244"/>
            <a:ext cx="550000" cy="66171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E4026D5-980F-8C98-4A7A-2647D59520FB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335389" y="2659082"/>
            <a:ext cx="550000" cy="66171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C6B7FCB-8298-5D0C-DE70-53B7F594827F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338185" y="1549638"/>
            <a:ext cx="550000" cy="661719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B979D439-19A5-50C1-E7FC-81C56C10C23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802449" y="447283"/>
            <a:ext cx="933455" cy="836724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6564AD2B-FFA8-F13F-5562-B93EDE68430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717775" y="2628067"/>
            <a:ext cx="933455" cy="836724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D050F23D-9879-E69E-6140-5A7D28E8392F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617943" y="3728769"/>
            <a:ext cx="933455" cy="83672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F50F0E1B-EDD5-379E-6FBF-3201046668D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575897" y="4823677"/>
            <a:ext cx="933455" cy="836724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F84988E9-EAF6-A9D3-63A9-BBFCAA67411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726237" y="5920616"/>
            <a:ext cx="933455" cy="836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276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4619CA0-F63B-476F-BDE7-FDAF31DE8191}"/>
              </a:ext>
            </a:extLst>
          </p:cNvPr>
          <p:cNvGraphicFramePr>
            <a:graphicFrameLocks noGrp="1"/>
          </p:cNvGraphicFramePr>
          <p:nvPr/>
        </p:nvGraphicFramePr>
        <p:xfrm>
          <a:off x="250209" y="209644"/>
          <a:ext cx="8579892" cy="65596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7898">
                  <a:extLst>
                    <a:ext uri="{9D8B030D-6E8A-4147-A177-3AD203B41FA5}">
                      <a16:colId xmlns:a16="http://schemas.microsoft.com/office/drawing/2014/main" val="492163105"/>
                    </a:ext>
                  </a:extLst>
                </a:gridCol>
                <a:gridCol w="6741994">
                  <a:extLst>
                    <a:ext uri="{9D8B030D-6E8A-4147-A177-3AD203B41FA5}">
                      <a16:colId xmlns:a16="http://schemas.microsoft.com/office/drawing/2014/main" val="3308933470"/>
                    </a:ext>
                  </a:extLst>
                </a:gridCol>
              </a:tblGrid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38121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9045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94642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91038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909857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1653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F2BBA67-53C5-43A8-A990-746A3D3C58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40" t="3023" r="8934" b="4350"/>
          <a:stretch/>
        </p:blipFill>
        <p:spPr>
          <a:xfrm>
            <a:off x="668740" y="333473"/>
            <a:ext cx="914400" cy="912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198232-9B94-4806-A681-06F76A3362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07" t="2783" r="14496" b="3876"/>
          <a:stretch/>
        </p:blipFill>
        <p:spPr>
          <a:xfrm>
            <a:off x="668740" y="1429919"/>
            <a:ext cx="914400" cy="907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155BB2-E238-4EDD-A4F6-5FD6556BA5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07" t="5310" r="14027" b="3572"/>
          <a:stretch/>
        </p:blipFill>
        <p:spPr>
          <a:xfrm>
            <a:off x="668740" y="2554187"/>
            <a:ext cx="902712" cy="9073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0F80A8-09B5-4D53-B4BD-7C7F93C4042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175" t="4306" r="11490" b="3368"/>
          <a:stretch/>
        </p:blipFill>
        <p:spPr>
          <a:xfrm>
            <a:off x="656062" y="3555024"/>
            <a:ext cx="915390" cy="9073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28337-CCCE-4209-8177-DB71B63F21F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99" t="2770" r="11624" b="2179"/>
          <a:stretch/>
        </p:blipFill>
        <p:spPr>
          <a:xfrm>
            <a:off x="686127" y="4679292"/>
            <a:ext cx="874867" cy="866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78E0D8-4C14-4C08-B71C-B9C7428F4B5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754" t="5416" r="9269" b="1406"/>
          <a:stretch/>
        </p:blipFill>
        <p:spPr>
          <a:xfrm>
            <a:off x="655247" y="5808801"/>
            <a:ext cx="927893" cy="907329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91740270-BB0A-BDAA-81DE-8871EC7F732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75119" y="2711025"/>
            <a:ext cx="535012" cy="626883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E434DF6-3690-DCEC-4413-54B51FA1757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906066" y="3830065"/>
            <a:ext cx="469619" cy="56574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9043164-A35E-2352-DA86-58DC9AF45B7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697559" y="1615140"/>
            <a:ext cx="891098" cy="64765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4D761E9-A8C8-0956-893F-B4F691C6801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67863" y="3790203"/>
            <a:ext cx="891098" cy="64765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14C25D2-18B7-A842-860F-BFBC948D12E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21312" y="491117"/>
            <a:ext cx="535012" cy="626883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2E7250B-718E-E035-95E2-3081BFF8CCE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52454" y="6015809"/>
            <a:ext cx="469619" cy="5657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458BBE-49A3-26D2-CDD4-8247D74D985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58875" y="2404008"/>
            <a:ext cx="469618" cy="933900"/>
          </a:xfrm>
          <a:prstGeom prst="rect">
            <a:avLst/>
          </a:prstGeom>
          <a:noFill/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9BE19CB-D2AB-A8E6-7462-51E6CE88DBA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78603" y="4611640"/>
            <a:ext cx="469618" cy="933900"/>
          </a:xfrm>
          <a:prstGeom prst="rect">
            <a:avLst/>
          </a:prstGeom>
          <a:noFill/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3E4E31C4-B6C9-27F4-7193-2145F21FDAE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819364" y="501056"/>
            <a:ext cx="539994" cy="79368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30DEF56-9D3D-A93A-FCFA-0BDE47091FB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675287" y="1348681"/>
            <a:ext cx="640207" cy="94030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DE45155-D710-9A3A-6913-BAA63D719B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572000" y="4676203"/>
            <a:ext cx="640207" cy="94030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F70F490-C193-DBC2-2BF2-5670E2A0886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709456" y="5770824"/>
            <a:ext cx="295030" cy="83672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8BFFC11-B62A-5DED-564C-5563AECA1DB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959262" y="1337693"/>
            <a:ext cx="295030" cy="83672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DE0EC7B-192A-0DEE-CF17-D063EA53778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697559" y="229960"/>
            <a:ext cx="739158" cy="992132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EA5B0C51-9F1C-2803-8FF2-50FA14D92B77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991578" y="491117"/>
            <a:ext cx="587782" cy="640778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625E7BA9-4F07-5F09-868C-93EFA34825BA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647152" y="3732676"/>
            <a:ext cx="587782" cy="640778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EF704650-EF36-C8CF-BA5B-6670556256B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900268" y="4876144"/>
            <a:ext cx="539994" cy="79368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6326D7C-D42D-74D4-A568-6C80552822A5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495842" y="504969"/>
            <a:ext cx="550000" cy="66171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3E4FA40-F054-74BC-766F-3433DA69CCE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500144" y="5915746"/>
            <a:ext cx="550000" cy="66171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054D1E3-C3F0-B2EF-F65F-72BB51792E2F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500144" y="4815495"/>
            <a:ext cx="550000" cy="66171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2E83B81-44ED-5AFA-8CB3-A279A81956FD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488327" y="3715244"/>
            <a:ext cx="550000" cy="66171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E4026D5-980F-8C98-4A7A-2647D59520F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488327" y="2659082"/>
            <a:ext cx="550000" cy="66171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C6B7FCB-8298-5D0C-DE70-53B7F594827F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491123" y="1549638"/>
            <a:ext cx="550000" cy="661719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D050F23D-9879-E69E-6140-5A7D28E8392F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617943" y="3728769"/>
            <a:ext cx="933455" cy="836724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F84988E9-EAF6-A9D3-63A9-BBFCAA674114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6726237" y="5920616"/>
            <a:ext cx="933455" cy="836724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8B32ED76-F8DD-4A97-794B-C48B1FAF34D2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2188648" y="240247"/>
            <a:ext cx="669032" cy="88625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1E09BD5-A5E6-67FB-D97C-761357D7E180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2230605" y="1327905"/>
            <a:ext cx="669032" cy="88625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36DE1BB-73E1-10E1-194B-DB465593D770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2190586" y="2416796"/>
            <a:ext cx="669032" cy="886250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74B7576F-55EB-AA3B-B07E-3628172EECFE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2188648" y="3521301"/>
            <a:ext cx="669032" cy="88625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4884CC5E-56DE-3429-6161-4BCDFAB39172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2190485" y="4607120"/>
            <a:ext cx="669032" cy="886250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2348517A-0A80-7B5D-FE44-2FD5C04CBFBA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2207253" y="5701686"/>
            <a:ext cx="669032" cy="886250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24FF737B-43CC-892E-89FE-7B655658B93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867863" y="1312460"/>
            <a:ext cx="739158" cy="992132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D5CECFB6-AFE2-A2D2-EED2-5282374364B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799268" y="2411151"/>
            <a:ext cx="739158" cy="992132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682A6938-4F97-EE22-A3BF-F3538FC0070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617943" y="4625316"/>
            <a:ext cx="739158" cy="992132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8D2FD38C-183F-F52E-ACBE-96A44ADFD08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977600" y="5693120"/>
            <a:ext cx="739158" cy="9921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3867AB96-D75D-1050-2463-275CD5A1F6B6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503438" y="2404008"/>
            <a:ext cx="739158" cy="992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138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4619CA0-F63B-476F-BDE7-FDAF31DE8191}"/>
              </a:ext>
            </a:extLst>
          </p:cNvPr>
          <p:cNvGraphicFramePr>
            <a:graphicFrameLocks noGrp="1"/>
          </p:cNvGraphicFramePr>
          <p:nvPr/>
        </p:nvGraphicFramePr>
        <p:xfrm>
          <a:off x="250209" y="209644"/>
          <a:ext cx="8579892" cy="65596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7898">
                  <a:extLst>
                    <a:ext uri="{9D8B030D-6E8A-4147-A177-3AD203B41FA5}">
                      <a16:colId xmlns:a16="http://schemas.microsoft.com/office/drawing/2014/main" val="492163105"/>
                    </a:ext>
                  </a:extLst>
                </a:gridCol>
                <a:gridCol w="6741994">
                  <a:extLst>
                    <a:ext uri="{9D8B030D-6E8A-4147-A177-3AD203B41FA5}">
                      <a16:colId xmlns:a16="http://schemas.microsoft.com/office/drawing/2014/main" val="3308933470"/>
                    </a:ext>
                  </a:extLst>
                </a:gridCol>
              </a:tblGrid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38121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9045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94642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91038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909857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1653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F2BBA67-53C5-43A8-A990-746A3D3C58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40" t="3023" r="8934" b="4350"/>
          <a:stretch/>
        </p:blipFill>
        <p:spPr>
          <a:xfrm>
            <a:off x="668740" y="333473"/>
            <a:ext cx="914400" cy="912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198232-9B94-4806-A681-06F76A3362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07" t="2783" r="14496" b="3876"/>
          <a:stretch/>
        </p:blipFill>
        <p:spPr>
          <a:xfrm>
            <a:off x="668740" y="1429919"/>
            <a:ext cx="914400" cy="907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155BB2-E238-4EDD-A4F6-5FD6556BA5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07" t="5310" r="14027" b="3572"/>
          <a:stretch/>
        </p:blipFill>
        <p:spPr>
          <a:xfrm>
            <a:off x="668740" y="2554187"/>
            <a:ext cx="902712" cy="9073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0F80A8-09B5-4D53-B4BD-7C7F93C4042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175" t="4306" r="11490" b="3368"/>
          <a:stretch/>
        </p:blipFill>
        <p:spPr>
          <a:xfrm>
            <a:off x="656062" y="3555024"/>
            <a:ext cx="915390" cy="9073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28337-CCCE-4209-8177-DB71B63F21F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99" t="2770" r="11624" b="2179"/>
          <a:stretch/>
        </p:blipFill>
        <p:spPr>
          <a:xfrm>
            <a:off x="686127" y="4679292"/>
            <a:ext cx="874867" cy="866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78E0D8-4C14-4C08-B71C-B9C7428F4B5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754" t="5416" r="9269" b="1406"/>
          <a:stretch/>
        </p:blipFill>
        <p:spPr>
          <a:xfrm>
            <a:off x="655247" y="5808801"/>
            <a:ext cx="927893" cy="907329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E434DF6-3690-DCEC-4413-54B51FA175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06066" y="3830065"/>
            <a:ext cx="469619" cy="56574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9043164-A35E-2352-DA86-58DC9AF45B7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97559" y="1615140"/>
            <a:ext cx="891098" cy="64765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14C25D2-18B7-A842-860F-BFBC948D12E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21312" y="491117"/>
            <a:ext cx="535012" cy="626883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2E7250B-718E-E035-95E2-3081BFF8CCE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52454" y="6015809"/>
            <a:ext cx="469619" cy="5657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458BBE-49A3-26D2-CDD4-8247D74D985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58875" y="2404008"/>
            <a:ext cx="469618" cy="933900"/>
          </a:xfrm>
          <a:prstGeom prst="rect">
            <a:avLst/>
          </a:prstGeom>
          <a:noFill/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9BE19CB-D2AB-A8E6-7462-51E6CE88DBA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78603" y="4611640"/>
            <a:ext cx="469618" cy="933900"/>
          </a:xfrm>
          <a:prstGeom prst="rect">
            <a:avLst/>
          </a:prstGeom>
          <a:noFill/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3E4E31C4-B6C9-27F4-7193-2145F21FDAE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819364" y="501056"/>
            <a:ext cx="539994" cy="79368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30DEF56-9D3D-A93A-FCFA-0BDE47091FB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675287" y="1348681"/>
            <a:ext cx="640207" cy="94030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DE45155-D710-9A3A-6913-BAA63D719B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572000" y="4616569"/>
            <a:ext cx="640207" cy="94030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F70F490-C193-DBC2-2BF2-5670E2A0886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709456" y="5770824"/>
            <a:ext cx="295030" cy="83672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8BFFC11-B62A-5DED-564C-5563AECA1DB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959262" y="1337693"/>
            <a:ext cx="295030" cy="836724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EA5B0C51-9F1C-2803-8FF2-50FA14D92B7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991578" y="491117"/>
            <a:ext cx="587782" cy="640778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625E7BA9-4F07-5F09-868C-93EFA34825B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647152" y="3732676"/>
            <a:ext cx="587782" cy="640778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EF704650-EF36-C8CF-BA5B-6670556256B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900267" y="4729522"/>
            <a:ext cx="639751" cy="94030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6326D7C-D42D-74D4-A568-6C80552822A5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998221" y="1594709"/>
            <a:ext cx="550000" cy="661719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D050F23D-9879-E69E-6140-5A7D28E8392F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617943" y="3728769"/>
            <a:ext cx="933455" cy="836724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F84988E9-EAF6-A9D3-63A9-BBFCAA674114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6726237" y="5920616"/>
            <a:ext cx="933455" cy="836724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8B32ED76-F8DD-4A97-794B-C48B1FAF34D2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3281956" y="240247"/>
            <a:ext cx="669032" cy="88625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1E09BD5-A5E6-67FB-D97C-761357D7E180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3323913" y="1327905"/>
            <a:ext cx="669032" cy="88625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36DE1BB-73E1-10E1-194B-DB465593D770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3283894" y="2416796"/>
            <a:ext cx="669032" cy="886250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74B7576F-55EB-AA3B-B07E-3628172EECFE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3281956" y="3521301"/>
            <a:ext cx="669032" cy="88625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4884CC5E-56DE-3429-6161-4BCDFAB39172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3283793" y="4607120"/>
            <a:ext cx="669032" cy="886250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2348517A-0A80-7B5D-FE44-2FD5C04CBFBA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3300561" y="5701686"/>
            <a:ext cx="669032" cy="886250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D5CECFB6-AFE2-A2D2-EED2-5282374364BC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6799268" y="2411151"/>
            <a:ext cx="739158" cy="9921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3867AB96-D75D-1050-2463-275CD5A1F6B6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4503438" y="2404008"/>
            <a:ext cx="739158" cy="992132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02CE9711-DE0C-879F-DAD9-132AE68F6478}"/>
              </a:ext>
            </a:extLst>
          </p:cNvPr>
          <p:cNvPicPr>
            <a:picLocks noChangeAspect="1"/>
          </p:cNvPicPr>
          <p:nvPr/>
        </p:nvPicPr>
        <p:blipFill rotWithShape="1">
          <a:blip r:embed="rId21"/>
          <a:srcRect t="1" r="6335" b="1202"/>
          <a:stretch/>
        </p:blipFill>
        <p:spPr>
          <a:xfrm>
            <a:off x="2366860" y="520452"/>
            <a:ext cx="462786" cy="750994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4E5A834B-E2BC-BF23-8B08-6AB7E769C5B4}"/>
              </a:ext>
            </a:extLst>
          </p:cNvPr>
          <p:cNvPicPr>
            <a:picLocks noChangeAspect="1"/>
          </p:cNvPicPr>
          <p:nvPr/>
        </p:nvPicPr>
        <p:blipFill rotWithShape="1">
          <a:blip r:embed="rId21"/>
          <a:srcRect t="1" r="6335" b="1202"/>
          <a:stretch/>
        </p:blipFill>
        <p:spPr>
          <a:xfrm>
            <a:off x="2342818" y="1616603"/>
            <a:ext cx="462786" cy="750994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C1D26449-BB41-6534-7D5F-8B43BBED984D}"/>
              </a:ext>
            </a:extLst>
          </p:cNvPr>
          <p:cNvPicPr>
            <a:picLocks noChangeAspect="1"/>
          </p:cNvPicPr>
          <p:nvPr/>
        </p:nvPicPr>
        <p:blipFill rotWithShape="1">
          <a:blip r:embed="rId21"/>
          <a:srcRect t="1" r="6335" b="1202"/>
          <a:stretch/>
        </p:blipFill>
        <p:spPr>
          <a:xfrm>
            <a:off x="2336464" y="2707413"/>
            <a:ext cx="462786" cy="75099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608FD07B-274C-6F29-DBCE-DC232217C679}"/>
              </a:ext>
            </a:extLst>
          </p:cNvPr>
          <p:cNvPicPr>
            <a:picLocks noChangeAspect="1"/>
          </p:cNvPicPr>
          <p:nvPr/>
        </p:nvPicPr>
        <p:blipFill rotWithShape="1">
          <a:blip r:embed="rId21"/>
          <a:srcRect t="1" r="6335" b="1202"/>
          <a:stretch/>
        </p:blipFill>
        <p:spPr>
          <a:xfrm>
            <a:off x="2336464" y="3801465"/>
            <a:ext cx="462786" cy="75099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3F2CCD62-9AA1-045A-7E01-6F4CD6A1E14C}"/>
              </a:ext>
            </a:extLst>
          </p:cNvPr>
          <p:cNvPicPr>
            <a:picLocks noChangeAspect="1"/>
          </p:cNvPicPr>
          <p:nvPr/>
        </p:nvPicPr>
        <p:blipFill rotWithShape="1">
          <a:blip r:embed="rId21"/>
          <a:srcRect t="1" r="6335" b="1202"/>
          <a:stretch/>
        </p:blipFill>
        <p:spPr>
          <a:xfrm>
            <a:off x="2336464" y="4894204"/>
            <a:ext cx="462786" cy="75099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D6D3D132-4BB9-A1F8-F81B-9865DBA37C87}"/>
              </a:ext>
            </a:extLst>
          </p:cNvPr>
          <p:cNvPicPr>
            <a:picLocks noChangeAspect="1"/>
          </p:cNvPicPr>
          <p:nvPr/>
        </p:nvPicPr>
        <p:blipFill rotWithShape="1">
          <a:blip r:embed="rId21"/>
          <a:srcRect t="1" r="6335" b="1202"/>
          <a:stretch/>
        </p:blipFill>
        <p:spPr>
          <a:xfrm>
            <a:off x="2336464" y="5985014"/>
            <a:ext cx="462786" cy="750994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F9BE43B3-AF99-A7BB-D292-38112E42732E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018684" y="3734086"/>
            <a:ext cx="550000" cy="661719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0E58080B-29B9-DF59-56F0-0BF0D56ECD5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763045" y="2672352"/>
            <a:ext cx="550000" cy="661719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8B392546-373A-CD5D-10C4-A2FE4E14C4A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917964" y="526456"/>
            <a:ext cx="550000" cy="661719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86C51A75-3C26-D0A4-4F51-7E7E088B7513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763045" y="4805432"/>
            <a:ext cx="550000" cy="661719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22C765F9-0AE3-797C-151C-166E2875BB48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099200" y="5945829"/>
            <a:ext cx="550000" cy="66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773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4619CA0-F63B-476F-BDE7-FDAF31DE8191}"/>
              </a:ext>
            </a:extLst>
          </p:cNvPr>
          <p:cNvGraphicFramePr>
            <a:graphicFrameLocks noGrp="1"/>
          </p:cNvGraphicFramePr>
          <p:nvPr/>
        </p:nvGraphicFramePr>
        <p:xfrm>
          <a:off x="250209" y="209644"/>
          <a:ext cx="8579892" cy="65596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7898">
                  <a:extLst>
                    <a:ext uri="{9D8B030D-6E8A-4147-A177-3AD203B41FA5}">
                      <a16:colId xmlns:a16="http://schemas.microsoft.com/office/drawing/2014/main" val="492163105"/>
                    </a:ext>
                  </a:extLst>
                </a:gridCol>
                <a:gridCol w="6741994">
                  <a:extLst>
                    <a:ext uri="{9D8B030D-6E8A-4147-A177-3AD203B41FA5}">
                      <a16:colId xmlns:a16="http://schemas.microsoft.com/office/drawing/2014/main" val="3308933470"/>
                    </a:ext>
                  </a:extLst>
                </a:gridCol>
              </a:tblGrid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38121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9045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94642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91038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909857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1653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F2BBA67-53C5-43A8-A990-746A3D3C58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40" t="3023" r="8934" b="4350"/>
          <a:stretch/>
        </p:blipFill>
        <p:spPr>
          <a:xfrm>
            <a:off x="668740" y="333473"/>
            <a:ext cx="914400" cy="912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198232-9B94-4806-A681-06F76A3362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07" t="2783" r="14496" b="3876"/>
          <a:stretch/>
        </p:blipFill>
        <p:spPr>
          <a:xfrm>
            <a:off x="668740" y="1429919"/>
            <a:ext cx="914400" cy="907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155BB2-E238-4EDD-A4F6-5FD6556BA5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07" t="5310" r="14027" b="3572"/>
          <a:stretch/>
        </p:blipFill>
        <p:spPr>
          <a:xfrm>
            <a:off x="668740" y="2554187"/>
            <a:ext cx="902712" cy="9073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0F80A8-09B5-4D53-B4BD-7C7F93C4042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175" t="4306" r="11490" b="3368"/>
          <a:stretch/>
        </p:blipFill>
        <p:spPr>
          <a:xfrm>
            <a:off x="656062" y="3555024"/>
            <a:ext cx="915390" cy="9073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28337-CCCE-4209-8177-DB71B63F21F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99" t="2770" r="11624" b="2179"/>
          <a:stretch/>
        </p:blipFill>
        <p:spPr>
          <a:xfrm>
            <a:off x="686127" y="4679292"/>
            <a:ext cx="874867" cy="866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78E0D8-4C14-4C08-B71C-B9C7428F4B5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754" t="5416" r="9269" b="1406"/>
          <a:stretch/>
        </p:blipFill>
        <p:spPr>
          <a:xfrm>
            <a:off x="655247" y="5808801"/>
            <a:ext cx="927893" cy="907329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E434DF6-3690-DCEC-4413-54B51FA175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06066" y="3830065"/>
            <a:ext cx="469619" cy="56574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9043164-A35E-2352-DA86-58DC9AF45B7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97559" y="1615140"/>
            <a:ext cx="891098" cy="64765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14C25D2-18B7-A842-860F-BFBC948D12E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21312" y="491117"/>
            <a:ext cx="535012" cy="6268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458BBE-49A3-26D2-CDD4-8247D74D985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58875" y="2404008"/>
            <a:ext cx="469618" cy="933900"/>
          </a:xfrm>
          <a:prstGeom prst="rect">
            <a:avLst/>
          </a:prstGeom>
          <a:noFill/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3E4E31C4-B6C9-27F4-7193-2145F21FDAE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819364" y="501056"/>
            <a:ext cx="539994" cy="79368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30DEF56-9D3D-A93A-FCFA-0BDE47091FB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675287" y="1348681"/>
            <a:ext cx="640207" cy="94030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DE45155-D710-9A3A-6913-BAA63D719B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572000" y="4616569"/>
            <a:ext cx="640207" cy="94030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F70F490-C193-DBC2-2BF2-5670E2A0886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709456" y="5770824"/>
            <a:ext cx="295030" cy="83672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8BFFC11-B62A-5DED-564C-5563AECA1DB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959262" y="1337693"/>
            <a:ext cx="295030" cy="836724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EA5B0C51-9F1C-2803-8FF2-50FA14D92B7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991578" y="491117"/>
            <a:ext cx="587782" cy="640778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625E7BA9-4F07-5F09-868C-93EFA34825B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647152" y="3732676"/>
            <a:ext cx="587782" cy="640778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EF704650-EF36-C8CF-BA5B-6670556256B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900267" y="4729522"/>
            <a:ext cx="639751" cy="940304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D050F23D-9879-E69E-6140-5A7D28E8392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617943" y="3728769"/>
            <a:ext cx="933455" cy="836724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F84988E9-EAF6-A9D3-63A9-BBFCAA67411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726237" y="5920616"/>
            <a:ext cx="933455" cy="836724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8B32ED76-F8DD-4A97-794B-C48B1FAF34D2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703529" y="2430530"/>
            <a:ext cx="669032" cy="886250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D5CECFB6-AFE2-A2D2-EED2-5282374364BC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6799268" y="2411151"/>
            <a:ext cx="739158" cy="9921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3867AB96-D75D-1050-2463-275CD5A1F6B6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503438" y="2404008"/>
            <a:ext cx="739158" cy="992132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02CE9711-DE0C-879F-DAD9-132AE68F6478}"/>
              </a:ext>
            </a:extLst>
          </p:cNvPr>
          <p:cNvPicPr>
            <a:picLocks noChangeAspect="1"/>
          </p:cNvPicPr>
          <p:nvPr/>
        </p:nvPicPr>
        <p:blipFill rotWithShape="1">
          <a:blip r:embed="rId20"/>
          <a:srcRect t="1" r="6335" b="1202"/>
          <a:stretch/>
        </p:blipFill>
        <p:spPr>
          <a:xfrm>
            <a:off x="3559553" y="520452"/>
            <a:ext cx="462786" cy="750994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4E5A834B-E2BC-BF23-8B08-6AB7E769C5B4}"/>
              </a:ext>
            </a:extLst>
          </p:cNvPr>
          <p:cNvPicPr>
            <a:picLocks noChangeAspect="1"/>
          </p:cNvPicPr>
          <p:nvPr/>
        </p:nvPicPr>
        <p:blipFill rotWithShape="1">
          <a:blip r:embed="rId20"/>
          <a:srcRect t="1" r="6335" b="1202"/>
          <a:stretch/>
        </p:blipFill>
        <p:spPr>
          <a:xfrm>
            <a:off x="3535511" y="1616603"/>
            <a:ext cx="462786" cy="750994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C1D26449-BB41-6534-7D5F-8B43BBED984D}"/>
              </a:ext>
            </a:extLst>
          </p:cNvPr>
          <p:cNvPicPr>
            <a:picLocks noChangeAspect="1"/>
          </p:cNvPicPr>
          <p:nvPr/>
        </p:nvPicPr>
        <p:blipFill rotWithShape="1">
          <a:blip r:embed="rId20"/>
          <a:srcRect t="1" r="6335" b="1202"/>
          <a:stretch/>
        </p:blipFill>
        <p:spPr>
          <a:xfrm>
            <a:off x="3529157" y="2707413"/>
            <a:ext cx="462786" cy="75099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608FD07B-274C-6F29-DBCE-DC232217C679}"/>
              </a:ext>
            </a:extLst>
          </p:cNvPr>
          <p:cNvPicPr>
            <a:picLocks noChangeAspect="1"/>
          </p:cNvPicPr>
          <p:nvPr/>
        </p:nvPicPr>
        <p:blipFill rotWithShape="1">
          <a:blip r:embed="rId20"/>
          <a:srcRect t="1" r="6335" b="1202"/>
          <a:stretch/>
        </p:blipFill>
        <p:spPr>
          <a:xfrm>
            <a:off x="3529157" y="3801465"/>
            <a:ext cx="462786" cy="75099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3F2CCD62-9AA1-045A-7E01-6F4CD6A1E14C}"/>
              </a:ext>
            </a:extLst>
          </p:cNvPr>
          <p:cNvPicPr>
            <a:picLocks noChangeAspect="1"/>
          </p:cNvPicPr>
          <p:nvPr/>
        </p:nvPicPr>
        <p:blipFill rotWithShape="1">
          <a:blip r:embed="rId20"/>
          <a:srcRect t="1" r="6335" b="1202"/>
          <a:stretch/>
        </p:blipFill>
        <p:spPr>
          <a:xfrm>
            <a:off x="3529157" y="4894204"/>
            <a:ext cx="462786" cy="75099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D6D3D132-4BB9-A1F8-F81B-9865DBA37C87}"/>
              </a:ext>
            </a:extLst>
          </p:cNvPr>
          <p:cNvPicPr>
            <a:picLocks noChangeAspect="1"/>
          </p:cNvPicPr>
          <p:nvPr/>
        </p:nvPicPr>
        <p:blipFill rotWithShape="1">
          <a:blip r:embed="rId20"/>
          <a:srcRect t="1" r="6335" b="1202"/>
          <a:stretch/>
        </p:blipFill>
        <p:spPr>
          <a:xfrm>
            <a:off x="3529157" y="5985014"/>
            <a:ext cx="462786" cy="75099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86C51A75-3C26-D0A4-4F51-7E7E088B7513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5763045" y="4805432"/>
            <a:ext cx="550000" cy="661719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22C765F9-0AE3-797C-151C-166E2875BB48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099200" y="5945829"/>
            <a:ext cx="550000" cy="66171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F44F1F3-2B31-8202-701C-20CD715E235E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429357" y="227119"/>
            <a:ext cx="656588" cy="95769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82AE376-1CE2-E563-8E22-F07D82F936D2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429357" y="1316020"/>
            <a:ext cx="656588" cy="95769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5925562-54CB-5F5E-B317-ECEA3AB7BF6C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429357" y="2411151"/>
            <a:ext cx="656588" cy="95769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31559DB-26D3-4AB3-61E6-CCD8AE8847D2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433061" y="3500052"/>
            <a:ext cx="656588" cy="95769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F7B3BD3-E8BB-41CB-9AE8-AC92FBCCDD1B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433061" y="4595763"/>
            <a:ext cx="656588" cy="95769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B350AA5-DEE2-8D94-5934-6D8FDC325A42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433061" y="5691474"/>
            <a:ext cx="656588" cy="95769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577C4F3-79F2-CEDC-140A-5C0AB8AF4987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647664" y="5707856"/>
            <a:ext cx="669032" cy="88625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BEB61DB-A821-95A7-539B-933DC466124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938587" y="4611022"/>
            <a:ext cx="669032" cy="88625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393B641-C5DB-131E-D9E0-630012A20229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6758261" y="254734"/>
            <a:ext cx="669032" cy="88625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FE422BB-8102-B865-CFD8-433590EBEE4E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938587" y="3520093"/>
            <a:ext cx="669032" cy="88625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88740D6-F500-E522-0E0E-2FD7A7FD452A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980168" y="1324778"/>
            <a:ext cx="669032" cy="8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1101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4619CA0-F63B-476F-BDE7-FDAF31DE81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221502"/>
              </p:ext>
            </p:extLst>
          </p:nvPr>
        </p:nvGraphicFramePr>
        <p:xfrm>
          <a:off x="250209" y="209644"/>
          <a:ext cx="8579892" cy="65596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7898">
                  <a:extLst>
                    <a:ext uri="{9D8B030D-6E8A-4147-A177-3AD203B41FA5}">
                      <a16:colId xmlns:a16="http://schemas.microsoft.com/office/drawing/2014/main" val="492163105"/>
                    </a:ext>
                  </a:extLst>
                </a:gridCol>
                <a:gridCol w="6741994">
                  <a:extLst>
                    <a:ext uri="{9D8B030D-6E8A-4147-A177-3AD203B41FA5}">
                      <a16:colId xmlns:a16="http://schemas.microsoft.com/office/drawing/2014/main" val="3308933470"/>
                    </a:ext>
                  </a:extLst>
                </a:gridCol>
              </a:tblGrid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38121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9045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94642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91038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909857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1653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F2BBA67-53C5-43A8-A990-746A3D3C58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40" t="3023" r="8934" b="4350"/>
          <a:stretch/>
        </p:blipFill>
        <p:spPr>
          <a:xfrm>
            <a:off x="668740" y="333473"/>
            <a:ext cx="914400" cy="912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198232-9B94-4806-A681-06F76A3362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07" t="2783" r="14496" b="3876"/>
          <a:stretch/>
        </p:blipFill>
        <p:spPr>
          <a:xfrm>
            <a:off x="668740" y="1429919"/>
            <a:ext cx="914400" cy="907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155BB2-E238-4EDD-A4F6-5FD6556BA5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07" t="5310" r="14027" b="3572"/>
          <a:stretch/>
        </p:blipFill>
        <p:spPr>
          <a:xfrm>
            <a:off x="668740" y="2554187"/>
            <a:ext cx="902712" cy="9073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0F80A8-09B5-4D53-B4BD-7C7F93C4042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175" t="4306" r="11490" b="3368"/>
          <a:stretch/>
        </p:blipFill>
        <p:spPr>
          <a:xfrm>
            <a:off x="656062" y="3555024"/>
            <a:ext cx="915390" cy="9073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28337-CCCE-4209-8177-DB71B63F21F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99" t="2770" r="11624" b="2179"/>
          <a:stretch/>
        </p:blipFill>
        <p:spPr>
          <a:xfrm>
            <a:off x="686127" y="4679292"/>
            <a:ext cx="874867" cy="866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78E0D8-4C14-4C08-B71C-B9C7428F4B5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754" t="5416" r="9269" b="1406"/>
          <a:stretch/>
        </p:blipFill>
        <p:spPr>
          <a:xfrm>
            <a:off x="655247" y="5808801"/>
            <a:ext cx="927893" cy="907329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E434DF6-3690-DCEC-4413-54B51FA175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06066" y="3830065"/>
            <a:ext cx="469619" cy="56574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9043164-A35E-2352-DA86-58DC9AF45B7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97559" y="1615140"/>
            <a:ext cx="891098" cy="64765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14C25D2-18B7-A842-860F-BFBC948D12E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21312" y="491117"/>
            <a:ext cx="535012" cy="6268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458BBE-49A3-26D2-CDD4-8247D74D985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58875" y="2404008"/>
            <a:ext cx="469618" cy="933900"/>
          </a:xfrm>
          <a:prstGeom prst="rect">
            <a:avLst/>
          </a:prstGeom>
          <a:noFill/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3E4E31C4-B6C9-27F4-7193-2145F21FDAE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819363" y="319972"/>
            <a:ext cx="656588" cy="96505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DE45155-D710-9A3A-6913-BAA63D719B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572000" y="4616569"/>
            <a:ext cx="640207" cy="94030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F70F490-C193-DBC2-2BF2-5670E2A0886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808846" y="5770824"/>
            <a:ext cx="295030" cy="83672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8BFFC11-B62A-5DED-564C-5563AECA1DB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959262" y="1337693"/>
            <a:ext cx="295030" cy="836724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EA5B0C51-9F1C-2803-8FF2-50FA14D92B7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991578" y="491117"/>
            <a:ext cx="587782" cy="640778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625E7BA9-4F07-5F09-868C-93EFA34825B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647152" y="3732676"/>
            <a:ext cx="587782" cy="640778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D050F23D-9879-E69E-6140-5A7D28E8392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617943" y="3728769"/>
            <a:ext cx="933455" cy="836724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F84988E9-EAF6-A9D3-63A9-BBFCAA67411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726237" y="5920616"/>
            <a:ext cx="933455" cy="836724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D5CECFB6-AFE2-A2D2-EED2-5282374364BC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6799268" y="2411151"/>
            <a:ext cx="739158" cy="9921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3867AB96-D75D-1050-2463-275CD5A1F6B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503438" y="2404008"/>
            <a:ext cx="739158" cy="992132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02CE9711-DE0C-879F-DAD9-132AE68F6478}"/>
              </a:ext>
            </a:extLst>
          </p:cNvPr>
          <p:cNvPicPr>
            <a:picLocks noChangeAspect="1"/>
          </p:cNvPicPr>
          <p:nvPr/>
        </p:nvPicPr>
        <p:blipFill rotWithShape="1">
          <a:blip r:embed="rId19"/>
          <a:srcRect t="1" r="6335" b="1202"/>
          <a:stretch/>
        </p:blipFill>
        <p:spPr>
          <a:xfrm>
            <a:off x="5779992" y="2710522"/>
            <a:ext cx="462786" cy="75099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86C51A75-3C26-D0A4-4F51-7E7E088B7513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763045" y="4805432"/>
            <a:ext cx="550000" cy="661719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22C765F9-0AE3-797C-151C-166E2875BB48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099200" y="5945829"/>
            <a:ext cx="550000" cy="66171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F44F1F3-2B31-8202-701C-20CD715E235E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3602174" y="227119"/>
            <a:ext cx="656588" cy="95769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82AE376-1CE2-E563-8E22-F07D82F936D2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3602174" y="1316020"/>
            <a:ext cx="656588" cy="95769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5925562-54CB-5F5E-B317-ECEA3AB7BF6C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3602174" y="2411151"/>
            <a:ext cx="656588" cy="95769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31559DB-26D3-4AB3-61E6-CCD8AE8847D2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3605878" y="3500052"/>
            <a:ext cx="656588" cy="95769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F7B3BD3-E8BB-41CB-9AE8-AC92FBCCDD1B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3605878" y="4595763"/>
            <a:ext cx="656588" cy="95769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B350AA5-DEE2-8D94-5934-6D8FDC325A42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3605878" y="5691474"/>
            <a:ext cx="656588" cy="95769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BEB61DB-A821-95A7-539B-933DC466124B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7938587" y="4611022"/>
            <a:ext cx="669032" cy="88625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88740D6-F500-E522-0E0E-2FD7A7FD452A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7980168" y="1324778"/>
            <a:ext cx="669032" cy="88625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4F597B5-D916-EB26-3CB4-469D4B4D0F86}"/>
              </a:ext>
            </a:extLst>
          </p:cNvPr>
          <p:cNvPicPr>
            <a:picLocks noChangeAspect="1"/>
          </p:cNvPicPr>
          <p:nvPr/>
        </p:nvPicPr>
        <p:blipFill rotWithShape="1">
          <a:blip r:embed="rId19"/>
          <a:srcRect t="1" r="6335" b="1202"/>
          <a:stretch/>
        </p:blipFill>
        <p:spPr>
          <a:xfrm>
            <a:off x="6911516" y="4907119"/>
            <a:ext cx="462786" cy="75099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0FEC214-DB1F-9B21-0F55-719DF62A68E4}"/>
              </a:ext>
            </a:extLst>
          </p:cNvPr>
          <p:cNvPicPr>
            <a:picLocks noChangeAspect="1"/>
          </p:cNvPicPr>
          <p:nvPr/>
        </p:nvPicPr>
        <p:blipFill rotWithShape="1">
          <a:blip r:embed="rId19"/>
          <a:srcRect t="1" r="6335" b="1202"/>
          <a:stretch/>
        </p:blipFill>
        <p:spPr>
          <a:xfrm>
            <a:off x="4815454" y="1626010"/>
            <a:ext cx="462786" cy="75099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35F7A83-02F5-FE79-99F1-45E74110F5B1}"/>
              </a:ext>
            </a:extLst>
          </p:cNvPr>
          <p:cNvPicPr>
            <a:picLocks noChangeAspect="1"/>
          </p:cNvPicPr>
          <p:nvPr/>
        </p:nvPicPr>
        <p:blipFill rotWithShape="1">
          <a:blip r:embed="rId19"/>
          <a:srcRect t="1" r="6335" b="1202"/>
          <a:stretch/>
        </p:blipFill>
        <p:spPr>
          <a:xfrm>
            <a:off x="8077564" y="3814499"/>
            <a:ext cx="462786" cy="75099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A99B16BD-32B6-C17B-0F7F-E052936CE104}"/>
              </a:ext>
            </a:extLst>
          </p:cNvPr>
          <p:cNvPicPr>
            <a:picLocks noChangeAspect="1"/>
          </p:cNvPicPr>
          <p:nvPr/>
        </p:nvPicPr>
        <p:blipFill rotWithShape="1">
          <a:blip r:embed="rId19"/>
          <a:srcRect t="1" r="6335" b="1202"/>
          <a:stretch/>
        </p:blipFill>
        <p:spPr>
          <a:xfrm>
            <a:off x="6879812" y="520782"/>
            <a:ext cx="462786" cy="750994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97D66CDF-F17C-5423-935D-6613F65E6392}"/>
              </a:ext>
            </a:extLst>
          </p:cNvPr>
          <p:cNvPicPr>
            <a:picLocks noChangeAspect="1"/>
          </p:cNvPicPr>
          <p:nvPr/>
        </p:nvPicPr>
        <p:blipFill rotWithShape="1">
          <a:blip r:embed="rId19"/>
          <a:srcRect t="1" r="6335" b="1202"/>
          <a:stretch/>
        </p:blipFill>
        <p:spPr>
          <a:xfrm>
            <a:off x="5798585" y="5980464"/>
            <a:ext cx="462786" cy="75099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9C35530B-8EB8-D6C1-EC2F-FF9FCF70DA56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2482717" y="228088"/>
            <a:ext cx="736294" cy="957607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7963AE69-225B-B354-3C9D-EA3A06295E2C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2472179" y="1308159"/>
            <a:ext cx="736294" cy="957607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08D0240-038F-9F1E-3299-E23D9C7D1ACD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2472179" y="2406821"/>
            <a:ext cx="736294" cy="957607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E26F73F0-DF72-DA4F-F3AE-3C0D4BF3869D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2474648" y="3521505"/>
            <a:ext cx="736294" cy="957607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DAE434F9-879B-E1B5-53D7-F44101D86677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2476422" y="4595763"/>
            <a:ext cx="736294" cy="9576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6C46BD7D-433A-7DAF-2939-D89187DCF6A2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2488076" y="5710382"/>
            <a:ext cx="736294" cy="957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822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4619CA0-F63B-476F-BDE7-FDAF31DE81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112620"/>
              </p:ext>
            </p:extLst>
          </p:nvPr>
        </p:nvGraphicFramePr>
        <p:xfrm>
          <a:off x="250209" y="209644"/>
          <a:ext cx="8579892" cy="65596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7898">
                  <a:extLst>
                    <a:ext uri="{9D8B030D-6E8A-4147-A177-3AD203B41FA5}">
                      <a16:colId xmlns:a16="http://schemas.microsoft.com/office/drawing/2014/main" val="492163105"/>
                    </a:ext>
                  </a:extLst>
                </a:gridCol>
                <a:gridCol w="6741994">
                  <a:extLst>
                    <a:ext uri="{9D8B030D-6E8A-4147-A177-3AD203B41FA5}">
                      <a16:colId xmlns:a16="http://schemas.microsoft.com/office/drawing/2014/main" val="3308933470"/>
                    </a:ext>
                  </a:extLst>
                </a:gridCol>
              </a:tblGrid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38121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9045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94642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91038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909857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1653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F2BBA67-53C5-43A8-A990-746A3D3C58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40" t="3023" r="8934" b="4350"/>
          <a:stretch/>
        </p:blipFill>
        <p:spPr>
          <a:xfrm>
            <a:off x="668740" y="333473"/>
            <a:ext cx="914400" cy="912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198232-9B94-4806-A681-06F76A3362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07" t="2783" r="14496" b="3876"/>
          <a:stretch/>
        </p:blipFill>
        <p:spPr>
          <a:xfrm>
            <a:off x="668740" y="1429919"/>
            <a:ext cx="914400" cy="907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155BB2-E238-4EDD-A4F6-5FD6556BA5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07" t="5310" r="14027" b="3572"/>
          <a:stretch/>
        </p:blipFill>
        <p:spPr>
          <a:xfrm>
            <a:off x="668740" y="2554187"/>
            <a:ext cx="902712" cy="9073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0F80A8-09B5-4D53-B4BD-7C7F93C4042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175" t="4306" r="11490" b="3368"/>
          <a:stretch/>
        </p:blipFill>
        <p:spPr>
          <a:xfrm>
            <a:off x="656062" y="3555024"/>
            <a:ext cx="915390" cy="9073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28337-CCCE-4209-8177-DB71B63F21F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99" t="2770" r="11624" b="2179"/>
          <a:stretch/>
        </p:blipFill>
        <p:spPr>
          <a:xfrm>
            <a:off x="686127" y="4679292"/>
            <a:ext cx="874867" cy="866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78E0D8-4C14-4C08-B71C-B9C7428F4B5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754" t="5416" r="9269" b="1406"/>
          <a:stretch/>
        </p:blipFill>
        <p:spPr>
          <a:xfrm>
            <a:off x="655247" y="5808801"/>
            <a:ext cx="927893" cy="907329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E434DF6-3690-DCEC-4413-54B51FA175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06066" y="3830065"/>
            <a:ext cx="469619" cy="56574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9043164-A35E-2352-DA86-58DC9AF45B7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97559" y="1615140"/>
            <a:ext cx="891098" cy="64765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14C25D2-18B7-A842-860F-BFBC948D12E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21312" y="491117"/>
            <a:ext cx="535012" cy="6268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458BBE-49A3-26D2-CDD4-8247D74D985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58875" y="2404008"/>
            <a:ext cx="469618" cy="933900"/>
          </a:xfrm>
          <a:prstGeom prst="rect">
            <a:avLst/>
          </a:prstGeom>
          <a:noFill/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3E4E31C4-B6C9-27F4-7193-2145F21FDAE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819363" y="319972"/>
            <a:ext cx="656588" cy="96505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DE45155-D710-9A3A-6913-BAA63D719B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572000" y="4616569"/>
            <a:ext cx="640207" cy="94030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F70F490-C193-DBC2-2BF2-5670E2A0886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808846" y="5770824"/>
            <a:ext cx="295030" cy="836724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625E7BA9-4F07-5F09-868C-93EFA34825B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647152" y="3732676"/>
            <a:ext cx="587782" cy="640778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D050F23D-9879-E69E-6140-5A7D28E8392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617943" y="3728769"/>
            <a:ext cx="933455" cy="836724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F84988E9-EAF6-A9D3-63A9-BBFCAA67411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726237" y="5920616"/>
            <a:ext cx="933455" cy="836724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D5CECFB6-AFE2-A2D2-EED2-5282374364BC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6799268" y="2411151"/>
            <a:ext cx="739158" cy="9921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3867AB96-D75D-1050-2463-275CD5A1F6B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503438" y="2404008"/>
            <a:ext cx="739158" cy="992132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86C51A75-3C26-D0A4-4F51-7E7E088B7513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763045" y="4805432"/>
            <a:ext cx="550000" cy="661719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22C765F9-0AE3-797C-151C-166E2875BB48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099200" y="5945829"/>
            <a:ext cx="550000" cy="66171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F44F1F3-2B31-8202-701C-20CD715E235E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779992" y="1314145"/>
            <a:ext cx="656588" cy="95769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82AE376-1CE2-E563-8E22-F07D82F936D2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7980168" y="233223"/>
            <a:ext cx="656588" cy="95769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5925562-54CB-5F5E-B317-ECEA3AB7BF6C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779992" y="2404008"/>
            <a:ext cx="656588" cy="95769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31559DB-26D3-4AB3-61E6-CCD8AE8847D2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017431" y="3500362"/>
            <a:ext cx="656588" cy="95769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F7B3BD3-E8BB-41CB-9AE8-AC92FBCCDD1B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6797522" y="4591523"/>
            <a:ext cx="656588" cy="95769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B350AA5-DEE2-8D94-5934-6D8FDC325A42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769359" y="5690658"/>
            <a:ext cx="656588" cy="95769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BEB61DB-A821-95A7-539B-933DC466124B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7938587" y="4611022"/>
            <a:ext cx="669032" cy="88625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88740D6-F500-E522-0E0E-2FD7A7FD452A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7980168" y="1324778"/>
            <a:ext cx="669032" cy="8862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0FEC214-DB1F-9B21-0F55-719DF62A68E4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t="1" r="6335" b="1202"/>
          <a:stretch/>
        </p:blipFill>
        <p:spPr>
          <a:xfrm>
            <a:off x="4815454" y="1626010"/>
            <a:ext cx="462786" cy="75099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A99B16BD-32B6-C17B-0F7F-E052936CE104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t="1" r="6335" b="1202"/>
          <a:stretch/>
        </p:blipFill>
        <p:spPr>
          <a:xfrm>
            <a:off x="6879812" y="520782"/>
            <a:ext cx="462786" cy="75099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9C35530B-8EB8-D6C1-EC2F-FF9FCF70DA56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640184" y="228088"/>
            <a:ext cx="736294" cy="957607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7963AE69-225B-B354-3C9D-EA3A06295E2C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629646" y="1308159"/>
            <a:ext cx="736294" cy="957607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08D0240-038F-9F1E-3299-E23D9C7D1ACD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629646" y="2406821"/>
            <a:ext cx="736294" cy="957607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E26F73F0-DF72-DA4F-F3AE-3C0D4BF3869D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632115" y="3521505"/>
            <a:ext cx="736294" cy="957607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DAE434F9-879B-E1B5-53D7-F44101D86677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633889" y="4595763"/>
            <a:ext cx="736294" cy="9576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6C46BD7D-433A-7DAF-2939-D89187DCF6A2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645543" y="5710382"/>
            <a:ext cx="736294" cy="957607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599FEFF-3BEE-5785-CF67-64C4D7623710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466334" y="3500613"/>
            <a:ext cx="736294" cy="1062921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F013648-C2BD-C2B7-AE60-0303271D9DED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471026" y="4596046"/>
            <a:ext cx="736294" cy="1062921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7D89CE50-09A6-3473-3A3C-4E91AEF0D0FA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464764" y="5683045"/>
            <a:ext cx="743142" cy="1072808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CF970A95-535A-0D01-9C3B-6AA7EDAD8AF1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472806" y="221783"/>
            <a:ext cx="736294" cy="106292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F204311A-8437-0DF7-88A2-6E0C471093A4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471026" y="1315303"/>
            <a:ext cx="736294" cy="1062921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F7A4F504-8FBA-446C-98E8-A8902F384117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466334" y="2406225"/>
            <a:ext cx="736294" cy="106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4180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4619CA0-F63B-476F-BDE7-FDAF31DE8191}"/>
              </a:ext>
            </a:extLst>
          </p:cNvPr>
          <p:cNvGraphicFramePr>
            <a:graphicFrameLocks noGrp="1"/>
          </p:cNvGraphicFramePr>
          <p:nvPr/>
        </p:nvGraphicFramePr>
        <p:xfrm>
          <a:off x="250209" y="209644"/>
          <a:ext cx="8579892" cy="65596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7898">
                  <a:extLst>
                    <a:ext uri="{9D8B030D-6E8A-4147-A177-3AD203B41FA5}">
                      <a16:colId xmlns:a16="http://schemas.microsoft.com/office/drawing/2014/main" val="492163105"/>
                    </a:ext>
                  </a:extLst>
                </a:gridCol>
                <a:gridCol w="6741994">
                  <a:extLst>
                    <a:ext uri="{9D8B030D-6E8A-4147-A177-3AD203B41FA5}">
                      <a16:colId xmlns:a16="http://schemas.microsoft.com/office/drawing/2014/main" val="3308933470"/>
                    </a:ext>
                  </a:extLst>
                </a:gridCol>
              </a:tblGrid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38121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9045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94642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91038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909857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1653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F2BBA67-53C5-43A8-A990-746A3D3C58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40" t="3023" r="8934" b="4350"/>
          <a:stretch/>
        </p:blipFill>
        <p:spPr>
          <a:xfrm>
            <a:off x="668740" y="333473"/>
            <a:ext cx="914400" cy="912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198232-9B94-4806-A681-06F76A3362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07" t="2783" r="14496" b="3876"/>
          <a:stretch/>
        </p:blipFill>
        <p:spPr>
          <a:xfrm>
            <a:off x="668740" y="1429919"/>
            <a:ext cx="914400" cy="907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155BB2-E238-4EDD-A4F6-5FD6556BA5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07" t="5310" r="14027" b="3572"/>
          <a:stretch/>
        </p:blipFill>
        <p:spPr>
          <a:xfrm>
            <a:off x="668740" y="2554187"/>
            <a:ext cx="902712" cy="9073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0F80A8-09B5-4D53-B4BD-7C7F93C4042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175" t="4306" r="11490" b="3368"/>
          <a:stretch/>
        </p:blipFill>
        <p:spPr>
          <a:xfrm>
            <a:off x="656062" y="3555024"/>
            <a:ext cx="915390" cy="9073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28337-CCCE-4209-8177-DB71B63F21F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99" t="2770" r="11624" b="2179"/>
          <a:stretch/>
        </p:blipFill>
        <p:spPr>
          <a:xfrm>
            <a:off x="686127" y="4679292"/>
            <a:ext cx="874867" cy="866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78E0D8-4C14-4C08-B71C-B9C7428F4B5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754" t="5416" r="9269" b="1406"/>
          <a:stretch/>
        </p:blipFill>
        <p:spPr>
          <a:xfrm>
            <a:off x="655247" y="5808801"/>
            <a:ext cx="927893" cy="907329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E434DF6-3690-DCEC-4413-54B51FA175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06066" y="3830065"/>
            <a:ext cx="469619" cy="56574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9043164-A35E-2352-DA86-58DC9AF45B7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97559" y="1615140"/>
            <a:ext cx="891098" cy="64765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14C25D2-18B7-A842-860F-BFBC948D12E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21312" y="491117"/>
            <a:ext cx="535012" cy="6268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458BBE-49A3-26D2-CDD4-8247D74D985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58875" y="2404008"/>
            <a:ext cx="469618" cy="933900"/>
          </a:xfrm>
          <a:prstGeom prst="rect">
            <a:avLst/>
          </a:prstGeom>
          <a:noFill/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3E4E31C4-B6C9-27F4-7193-2145F21FDAE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819363" y="319972"/>
            <a:ext cx="656588" cy="96505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DE45155-D710-9A3A-6913-BAA63D719B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572000" y="4616569"/>
            <a:ext cx="640207" cy="94030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F70F490-C193-DBC2-2BF2-5670E2A0886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808846" y="5770824"/>
            <a:ext cx="295030" cy="836724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625E7BA9-4F07-5F09-868C-93EFA34825B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647152" y="3732676"/>
            <a:ext cx="587782" cy="640778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F84988E9-EAF6-A9D3-63A9-BBFCAA67411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726237" y="5920616"/>
            <a:ext cx="933455" cy="836724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3867AB96-D75D-1050-2463-275CD5A1F6B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503438" y="2404008"/>
            <a:ext cx="739158" cy="992132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86C51A75-3C26-D0A4-4F51-7E7E088B7513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763045" y="4879863"/>
            <a:ext cx="550000" cy="661719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22C765F9-0AE3-797C-151C-166E2875BB48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099200" y="5945829"/>
            <a:ext cx="550000" cy="66171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5925562-54CB-5F5E-B317-ECEA3AB7BF6C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779992" y="2404008"/>
            <a:ext cx="656588" cy="95769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31559DB-26D3-4AB3-61E6-CCD8AE8847D2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017431" y="3500362"/>
            <a:ext cx="656588" cy="95769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BEB61DB-A821-95A7-539B-933DC466124B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7938587" y="4611022"/>
            <a:ext cx="669032" cy="88625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88740D6-F500-E522-0E0E-2FD7A7FD452A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7980168" y="1324778"/>
            <a:ext cx="669032" cy="8862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0FEC214-DB1F-9B21-0F55-719DF62A68E4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t="1" r="6335" b="1202"/>
          <a:stretch/>
        </p:blipFill>
        <p:spPr>
          <a:xfrm>
            <a:off x="4815454" y="1626010"/>
            <a:ext cx="462786" cy="75099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A99B16BD-32B6-C17B-0F7F-E052936CE104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t="1" r="6335" b="1202"/>
          <a:stretch/>
        </p:blipFill>
        <p:spPr>
          <a:xfrm>
            <a:off x="6879812" y="520782"/>
            <a:ext cx="462786" cy="75099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9C35530B-8EB8-D6C1-EC2F-FF9FCF70DA56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7980168" y="225685"/>
            <a:ext cx="736294" cy="957607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7963AE69-225B-B354-3C9D-EA3A06295E2C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5662187" y="1315303"/>
            <a:ext cx="736294" cy="957607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08D0240-038F-9F1E-3299-E23D9C7D1ACD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6824817" y="4611022"/>
            <a:ext cx="736294" cy="957607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E26F73F0-DF72-DA4F-F3AE-3C0D4BF3869D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5779992" y="3521908"/>
            <a:ext cx="736294" cy="957607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DAE434F9-879B-E1B5-53D7-F44101D86677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6824817" y="2421270"/>
            <a:ext cx="736294" cy="9576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6C46BD7D-433A-7DAF-2939-D89187DCF6A2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5670435" y="5690703"/>
            <a:ext cx="736294" cy="957607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599FEFF-3BEE-5785-CF67-64C4D7623710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3433898" y="3500613"/>
            <a:ext cx="736294" cy="1062921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F013648-C2BD-C2B7-AE60-0303271D9DED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3438590" y="4596046"/>
            <a:ext cx="736294" cy="1062921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7D89CE50-09A6-3473-3A3C-4E91AEF0D0FA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3432328" y="5693678"/>
            <a:ext cx="743142" cy="1072808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CF970A95-535A-0D01-9C3B-6AA7EDAD8AF1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3440370" y="221783"/>
            <a:ext cx="736294" cy="106292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F204311A-8437-0DF7-88A2-6E0C471093A4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3438590" y="1315303"/>
            <a:ext cx="736294" cy="1062921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F7A4F504-8FBA-446C-98E8-A8902F384117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3433898" y="2406225"/>
            <a:ext cx="736294" cy="1062921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466CE5E4-418F-BF0D-E064-C71CABC10A67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477682" y="264237"/>
            <a:ext cx="619720" cy="963565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42793E57-1C7E-15C0-BC8F-57FB59CEEF1B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472622" y="1322126"/>
            <a:ext cx="619720" cy="963565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2A9D944D-C51E-F1ED-3277-CBF438E2F5D5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480932" y="2407657"/>
            <a:ext cx="619720" cy="963565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3634ACD5-4302-CB8A-3680-BB4617FB8F92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472622" y="3513655"/>
            <a:ext cx="619720" cy="963565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57469AE9-E449-DE69-BE48-301E5597A611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472622" y="4603033"/>
            <a:ext cx="619720" cy="963565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BF91B5DF-9540-427F-5CB8-7A386959F497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472622" y="5693678"/>
            <a:ext cx="619720" cy="96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155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4619CA0-F63B-476F-BDE7-FDAF31DE8191}"/>
              </a:ext>
            </a:extLst>
          </p:cNvPr>
          <p:cNvGraphicFramePr>
            <a:graphicFrameLocks noGrp="1"/>
          </p:cNvGraphicFramePr>
          <p:nvPr/>
        </p:nvGraphicFramePr>
        <p:xfrm>
          <a:off x="250209" y="209644"/>
          <a:ext cx="8579892" cy="65596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7898">
                  <a:extLst>
                    <a:ext uri="{9D8B030D-6E8A-4147-A177-3AD203B41FA5}">
                      <a16:colId xmlns:a16="http://schemas.microsoft.com/office/drawing/2014/main" val="492163105"/>
                    </a:ext>
                  </a:extLst>
                </a:gridCol>
                <a:gridCol w="6741994">
                  <a:extLst>
                    <a:ext uri="{9D8B030D-6E8A-4147-A177-3AD203B41FA5}">
                      <a16:colId xmlns:a16="http://schemas.microsoft.com/office/drawing/2014/main" val="3308933470"/>
                    </a:ext>
                  </a:extLst>
                </a:gridCol>
              </a:tblGrid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38121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9045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94642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91038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909857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1653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F2BBA67-53C5-43A8-A990-746A3D3C58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40" t="3023" r="8934" b="4350"/>
          <a:stretch/>
        </p:blipFill>
        <p:spPr>
          <a:xfrm>
            <a:off x="668740" y="333473"/>
            <a:ext cx="914400" cy="912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198232-9B94-4806-A681-06F76A3362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07" t="2783" r="14496" b="3876"/>
          <a:stretch/>
        </p:blipFill>
        <p:spPr>
          <a:xfrm>
            <a:off x="668740" y="1429919"/>
            <a:ext cx="914400" cy="907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155BB2-E238-4EDD-A4F6-5FD6556BA5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07" t="5310" r="14027" b="3572"/>
          <a:stretch/>
        </p:blipFill>
        <p:spPr>
          <a:xfrm>
            <a:off x="668740" y="2554187"/>
            <a:ext cx="902712" cy="9073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0F80A8-09B5-4D53-B4BD-7C7F93C4042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175" t="4306" r="11490" b="3368"/>
          <a:stretch/>
        </p:blipFill>
        <p:spPr>
          <a:xfrm>
            <a:off x="656062" y="3555024"/>
            <a:ext cx="915390" cy="9073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28337-CCCE-4209-8177-DB71B63F21F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99" t="2770" r="11624" b="2179"/>
          <a:stretch/>
        </p:blipFill>
        <p:spPr>
          <a:xfrm>
            <a:off x="686127" y="4679292"/>
            <a:ext cx="874867" cy="866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78E0D8-4C14-4C08-B71C-B9C7428F4B5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754" t="5416" r="9269" b="1406"/>
          <a:stretch/>
        </p:blipFill>
        <p:spPr>
          <a:xfrm>
            <a:off x="655247" y="5808801"/>
            <a:ext cx="927893" cy="907329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E434DF6-3690-DCEC-4413-54B51FA175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06066" y="3830065"/>
            <a:ext cx="469619" cy="56574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9043164-A35E-2352-DA86-58DC9AF45B7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97559" y="1615140"/>
            <a:ext cx="891098" cy="64765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14C25D2-18B7-A842-860F-BFBC948D12E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21312" y="491117"/>
            <a:ext cx="535012" cy="6268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458BBE-49A3-26D2-CDD4-8247D74D985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58875" y="2404008"/>
            <a:ext cx="469618" cy="933900"/>
          </a:xfrm>
          <a:prstGeom prst="rect">
            <a:avLst/>
          </a:prstGeom>
          <a:noFill/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3E4E31C4-B6C9-27F4-7193-2145F21FDAE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819363" y="319972"/>
            <a:ext cx="656588" cy="96505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DE45155-D710-9A3A-6913-BAA63D719B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572000" y="4616569"/>
            <a:ext cx="640207" cy="94030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F70F490-C193-DBC2-2BF2-5670E2A0886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808846" y="5770824"/>
            <a:ext cx="295030" cy="836724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625E7BA9-4F07-5F09-868C-93EFA34825B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647152" y="3732676"/>
            <a:ext cx="587782" cy="640778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F84988E9-EAF6-A9D3-63A9-BBFCAA67411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726237" y="5920616"/>
            <a:ext cx="933455" cy="836724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3867AB96-D75D-1050-2463-275CD5A1F6B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503438" y="2404008"/>
            <a:ext cx="739158" cy="992132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86C51A75-3C26-D0A4-4F51-7E7E088B7513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763045" y="4879863"/>
            <a:ext cx="550000" cy="66171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5925562-54CB-5F5E-B317-ECEA3AB7BF6C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779992" y="2404008"/>
            <a:ext cx="656588" cy="95769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31559DB-26D3-4AB3-61E6-CCD8AE8847D2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017431" y="3500362"/>
            <a:ext cx="656588" cy="95769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BEB61DB-A821-95A7-539B-933DC466124B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7938587" y="4611022"/>
            <a:ext cx="669032" cy="88625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88740D6-F500-E522-0E0E-2FD7A7FD452A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7980168" y="1324778"/>
            <a:ext cx="669032" cy="8862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0FEC214-DB1F-9B21-0F55-719DF62A68E4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t="1" r="6335" b="1202"/>
          <a:stretch/>
        </p:blipFill>
        <p:spPr>
          <a:xfrm>
            <a:off x="4815454" y="1626010"/>
            <a:ext cx="462786" cy="75099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A99B16BD-32B6-C17B-0F7F-E052936CE104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t="1" r="6335" b="1202"/>
          <a:stretch/>
        </p:blipFill>
        <p:spPr>
          <a:xfrm>
            <a:off x="6879812" y="520782"/>
            <a:ext cx="462786" cy="750994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7963AE69-225B-B354-3C9D-EA3A06295E2C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5662187" y="1315303"/>
            <a:ext cx="736294" cy="957607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08D0240-038F-9F1E-3299-E23D9C7D1ACD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6824817" y="4611022"/>
            <a:ext cx="736294" cy="957607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599FEFF-3BEE-5785-CF67-64C4D7623710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5776847" y="5693678"/>
            <a:ext cx="736294" cy="1062921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F013648-C2BD-C2B7-AE60-0303271D9DED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8017431" y="5693677"/>
            <a:ext cx="736294" cy="106292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CF970A95-535A-0D01-9C3B-6AA7EDAD8AF1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7975880" y="222101"/>
            <a:ext cx="736294" cy="106292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F204311A-8437-0DF7-88A2-6E0C471093A4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6824817" y="2398595"/>
            <a:ext cx="736294" cy="1062921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F7A4F504-8FBA-446C-98E8-A8902F384117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5776847" y="3500194"/>
            <a:ext cx="736294" cy="106292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CAB5F4A-4440-2DEC-3441-661FC3064694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515105" y="1560398"/>
            <a:ext cx="574472" cy="65943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08A4E54-4FC9-975E-64F4-FA507E6A9B39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508415" y="5839792"/>
            <a:ext cx="574472" cy="65943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A55DF71-DB7B-4AF9-5D0D-0D2E389FD05A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533182" y="4809749"/>
            <a:ext cx="574472" cy="65943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EE0B54D-C61E-C362-348F-0BBEC6370388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509405" y="3723350"/>
            <a:ext cx="574472" cy="65943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FD89F6E-FD5C-CD91-830C-8A53DE42F837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484378" y="2607970"/>
            <a:ext cx="574472" cy="65943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0CC2686-0BFB-66E0-EAE0-CCAED66260E5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509405" y="502373"/>
            <a:ext cx="574472" cy="65943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78764F8-91DF-CD0A-F03E-FB529C560754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3657897" y="232338"/>
            <a:ext cx="619720" cy="96356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E10BBD0-A942-8A68-B134-2FE831B719C6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3652837" y="1322126"/>
            <a:ext cx="619720" cy="96356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108CF97-FC39-B793-D80B-5A1FC7567690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3661147" y="2407657"/>
            <a:ext cx="619720" cy="96356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E9C10E9-A004-AC4C-FA7F-953AAC290815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3652837" y="3513655"/>
            <a:ext cx="619720" cy="96356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AA19B1B-2FE8-60FC-1D0D-F57F75707A47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3652837" y="4603033"/>
            <a:ext cx="619720" cy="963565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057016BF-7F78-3594-48B7-304310B36C10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3652837" y="5693678"/>
            <a:ext cx="619720" cy="96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711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4619CA0-F63B-476F-BDE7-FDAF31DE8191}"/>
              </a:ext>
            </a:extLst>
          </p:cNvPr>
          <p:cNvGraphicFramePr>
            <a:graphicFrameLocks noGrp="1"/>
          </p:cNvGraphicFramePr>
          <p:nvPr/>
        </p:nvGraphicFramePr>
        <p:xfrm>
          <a:off x="250209" y="209644"/>
          <a:ext cx="8579892" cy="65596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7898">
                  <a:extLst>
                    <a:ext uri="{9D8B030D-6E8A-4147-A177-3AD203B41FA5}">
                      <a16:colId xmlns:a16="http://schemas.microsoft.com/office/drawing/2014/main" val="492163105"/>
                    </a:ext>
                  </a:extLst>
                </a:gridCol>
                <a:gridCol w="6741994">
                  <a:extLst>
                    <a:ext uri="{9D8B030D-6E8A-4147-A177-3AD203B41FA5}">
                      <a16:colId xmlns:a16="http://schemas.microsoft.com/office/drawing/2014/main" val="3308933470"/>
                    </a:ext>
                  </a:extLst>
                </a:gridCol>
              </a:tblGrid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38121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9045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94642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91038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909857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1653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F2BBA67-53C5-43A8-A990-746A3D3C58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40" t="3023" r="8934" b="4350"/>
          <a:stretch/>
        </p:blipFill>
        <p:spPr>
          <a:xfrm>
            <a:off x="668740" y="333473"/>
            <a:ext cx="914400" cy="912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198232-9B94-4806-A681-06F76A3362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07" t="2783" r="14496" b="3876"/>
          <a:stretch/>
        </p:blipFill>
        <p:spPr>
          <a:xfrm>
            <a:off x="668740" y="1429919"/>
            <a:ext cx="914400" cy="907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155BB2-E238-4EDD-A4F6-5FD6556BA5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07" t="5310" r="14027" b="3572"/>
          <a:stretch/>
        </p:blipFill>
        <p:spPr>
          <a:xfrm>
            <a:off x="668740" y="2554187"/>
            <a:ext cx="902712" cy="9073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0F80A8-09B5-4D53-B4BD-7C7F93C4042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175" t="4306" r="11490" b="3368"/>
          <a:stretch/>
        </p:blipFill>
        <p:spPr>
          <a:xfrm>
            <a:off x="656062" y="3555024"/>
            <a:ext cx="915390" cy="9073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28337-CCCE-4209-8177-DB71B63F21F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99" t="2770" r="11624" b="2179"/>
          <a:stretch/>
        </p:blipFill>
        <p:spPr>
          <a:xfrm>
            <a:off x="686127" y="4679292"/>
            <a:ext cx="874867" cy="866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78E0D8-4C14-4C08-B71C-B9C7428F4B5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754" t="5416" r="9269" b="1406"/>
          <a:stretch/>
        </p:blipFill>
        <p:spPr>
          <a:xfrm>
            <a:off x="655247" y="5808801"/>
            <a:ext cx="927893" cy="907329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E434DF6-3690-DCEC-4413-54B51FA175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06066" y="3830065"/>
            <a:ext cx="469619" cy="56574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9043164-A35E-2352-DA86-58DC9AF45B7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97559" y="1615140"/>
            <a:ext cx="891098" cy="64765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14C25D2-18B7-A842-860F-BFBC948D12E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21312" y="491117"/>
            <a:ext cx="535012" cy="6268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458BBE-49A3-26D2-CDD4-8247D74D985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58875" y="2404008"/>
            <a:ext cx="469618" cy="933900"/>
          </a:xfrm>
          <a:prstGeom prst="rect">
            <a:avLst/>
          </a:prstGeom>
          <a:noFill/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3E4E31C4-B6C9-27F4-7193-2145F21FDAE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819363" y="319972"/>
            <a:ext cx="656588" cy="96505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DE45155-D710-9A3A-6913-BAA63D719B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572000" y="4616569"/>
            <a:ext cx="640207" cy="94030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F70F490-C193-DBC2-2BF2-5670E2A0886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808846" y="5770824"/>
            <a:ext cx="295030" cy="836724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625E7BA9-4F07-5F09-868C-93EFA34825B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647152" y="3732676"/>
            <a:ext cx="587782" cy="640778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F84988E9-EAF6-A9D3-63A9-BBFCAA67411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726237" y="5920616"/>
            <a:ext cx="933455" cy="836724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3867AB96-D75D-1050-2463-275CD5A1F6B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503438" y="2404008"/>
            <a:ext cx="739158" cy="992132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86C51A75-3C26-D0A4-4F51-7E7E088B7513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763045" y="4879863"/>
            <a:ext cx="550000" cy="66171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5925562-54CB-5F5E-B317-ECEA3AB7BF6C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779992" y="2404008"/>
            <a:ext cx="656588" cy="95769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31559DB-26D3-4AB3-61E6-CCD8AE8847D2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017431" y="3500362"/>
            <a:ext cx="656588" cy="95769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BEB61DB-A821-95A7-539B-933DC466124B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7938587" y="4611022"/>
            <a:ext cx="669032" cy="8862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0FEC214-DB1F-9B21-0F55-719DF62A68E4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t="1" r="6335" b="1202"/>
          <a:stretch/>
        </p:blipFill>
        <p:spPr>
          <a:xfrm>
            <a:off x="4815454" y="1626010"/>
            <a:ext cx="462786" cy="75099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9C35530B-8EB8-D6C1-EC2F-FF9FCF70DA56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7980168" y="225685"/>
            <a:ext cx="736294" cy="957607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E26F73F0-DF72-DA4F-F3AE-3C0D4BF3869D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5779992" y="3521908"/>
            <a:ext cx="736294" cy="9576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F013648-C2BD-C2B7-AE60-0303271D9DED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7959501" y="1317688"/>
            <a:ext cx="736294" cy="1062921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7D89CE50-09A6-3473-3A3C-4E91AEF0D0FA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7993577" y="5693856"/>
            <a:ext cx="743142" cy="107280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CAB5F4A-4440-2DEC-3441-661FC3064694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3684687" y="1560398"/>
            <a:ext cx="574472" cy="65943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08A4E54-4FC9-975E-64F4-FA507E6A9B39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3677997" y="5914223"/>
            <a:ext cx="574472" cy="65943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A55DF71-DB7B-4AF9-5D0D-0D2E389FD05A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3702764" y="4809749"/>
            <a:ext cx="574472" cy="65943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EE0B54D-C61E-C362-348F-0BBEC6370388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3678987" y="3723350"/>
            <a:ext cx="574472" cy="65943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FD89F6E-FD5C-CD91-830C-8A53DE42F837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3653960" y="2607970"/>
            <a:ext cx="574472" cy="65943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0CC2686-0BFB-66E0-EAE0-CCAED66260E5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3678987" y="502373"/>
            <a:ext cx="574472" cy="65943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AFBC746-9322-E15E-777F-6E1636219EF9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2694578" y="230380"/>
            <a:ext cx="364743" cy="94833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3CAFAEF-4D6D-3A18-21DE-A16A905AD462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2687792" y="1342268"/>
            <a:ext cx="364743" cy="94833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17BACFC-EA8B-49B2-44D9-C5BABF649A02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2698489" y="2418298"/>
            <a:ext cx="364743" cy="94833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3BA0DDA-EC1B-E156-C78A-833F804B7232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2694578" y="3505045"/>
            <a:ext cx="364743" cy="94833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37133D40-4A63-A32D-A032-B13D11491400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2687793" y="4612555"/>
            <a:ext cx="364743" cy="948332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C4FBAB9C-7A63-C3A0-36A1-BEF13CE23CE5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2690649" y="5715020"/>
            <a:ext cx="364743" cy="948332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EEB65292-681B-6BAF-4656-E69D259165DD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5779992" y="1317482"/>
            <a:ext cx="619720" cy="963565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6C12DE76-1B7F-318F-48B2-03159F674B12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5780932" y="5699772"/>
            <a:ext cx="619720" cy="963565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C6B7125C-367C-F39B-5AE1-1591EC934527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6879812" y="4604938"/>
            <a:ext cx="619720" cy="963565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6508FBB6-6B60-97C2-969A-DD94169B7BE6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6850558" y="2404008"/>
            <a:ext cx="619720" cy="963565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935600EF-7AF6-1426-61F9-9D244E7746B3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6885536" y="225780"/>
            <a:ext cx="619720" cy="96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7892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4619CA0-F63B-476F-BDE7-FDAF31DE8191}"/>
              </a:ext>
            </a:extLst>
          </p:cNvPr>
          <p:cNvGraphicFramePr>
            <a:graphicFrameLocks noGrp="1"/>
          </p:cNvGraphicFramePr>
          <p:nvPr/>
        </p:nvGraphicFramePr>
        <p:xfrm>
          <a:off x="250209" y="209644"/>
          <a:ext cx="8579892" cy="65596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7898">
                  <a:extLst>
                    <a:ext uri="{9D8B030D-6E8A-4147-A177-3AD203B41FA5}">
                      <a16:colId xmlns:a16="http://schemas.microsoft.com/office/drawing/2014/main" val="492163105"/>
                    </a:ext>
                  </a:extLst>
                </a:gridCol>
                <a:gridCol w="6741994">
                  <a:extLst>
                    <a:ext uri="{9D8B030D-6E8A-4147-A177-3AD203B41FA5}">
                      <a16:colId xmlns:a16="http://schemas.microsoft.com/office/drawing/2014/main" val="3308933470"/>
                    </a:ext>
                  </a:extLst>
                </a:gridCol>
              </a:tblGrid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38121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9045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94642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91038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909857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1653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F2BBA67-53C5-43A8-A990-746A3D3C58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40" t="3023" r="8934" b="4350"/>
          <a:stretch/>
        </p:blipFill>
        <p:spPr>
          <a:xfrm>
            <a:off x="668740" y="333473"/>
            <a:ext cx="914400" cy="912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198232-9B94-4806-A681-06F76A3362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07" t="2783" r="14496" b="3876"/>
          <a:stretch/>
        </p:blipFill>
        <p:spPr>
          <a:xfrm>
            <a:off x="668740" y="1429919"/>
            <a:ext cx="914400" cy="907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155BB2-E238-4EDD-A4F6-5FD6556BA5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07" t="5310" r="14027" b="3572"/>
          <a:stretch/>
        </p:blipFill>
        <p:spPr>
          <a:xfrm>
            <a:off x="668740" y="2554187"/>
            <a:ext cx="902712" cy="9073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0F80A8-09B5-4D53-B4BD-7C7F93C4042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175" t="4306" r="11490" b="3368"/>
          <a:stretch/>
        </p:blipFill>
        <p:spPr>
          <a:xfrm>
            <a:off x="656062" y="3555024"/>
            <a:ext cx="915390" cy="9073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28337-CCCE-4209-8177-DB71B63F21F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99" t="2770" r="11624" b="2179"/>
          <a:stretch/>
        </p:blipFill>
        <p:spPr>
          <a:xfrm>
            <a:off x="686127" y="4679292"/>
            <a:ext cx="874867" cy="866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78E0D8-4C14-4C08-B71C-B9C7428F4B5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754" t="5416" r="9269" b="1406"/>
          <a:stretch/>
        </p:blipFill>
        <p:spPr>
          <a:xfrm>
            <a:off x="655247" y="5808801"/>
            <a:ext cx="927893" cy="907329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E434DF6-3690-DCEC-4413-54B51FA175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06066" y="3830065"/>
            <a:ext cx="469619" cy="56574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9043164-A35E-2352-DA86-58DC9AF45B7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97559" y="1615140"/>
            <a:ext cx="891098" cy="64765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14C25D2-18B7-A842-860F-BFBC948D12E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78780" y="480484"/>
            <a:ext cx="535012" cy="6268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458BBE-49A3-26D2-CDD4-8247D74D985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58875" y="2404008"/>
            <a:ext cx="469618" cy="933900"/>
          </a:xfrm>
          <a:prstGeom prst="rect">
            <a:avLst/>
          </a:prstGeom>
          <a:noFill/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3E4E31C4-B6C9-27F4-7193-2145F21FDAE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819363" y="330605"/>
            <a:ext cx="656588" cy="96505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DE45155-D710-9A3A-6913-BAA63D719B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572000" y="4616569"/>
            <a:ext cx="640207" cy="94030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F70F490-C193-DBC2-2BF2-5670E2A0886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808846" y="5770824"/>
            <a:ext cx="295030" cy="836724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625E7BA9-4F07-5F09-868C-93EFA34825B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647152" y="3732676"/>
            <a:ext cx="587782" cy="640778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F84988E9-EAF6-A9D3-63A9-BBFCAA67411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726237" y="5920616"/>
            <a:ext cx="933455" cy="836724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3867AB96-D75D-1050-2463-275CD5A1F6B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503438" y="2404008"/>
            <a:ext cx="739158" cy="992132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86C51A75-3C26-D0A4-4F51-7E7E088B7513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720513" y="4879863"/>
            <a:ext cx="550000" cy="66171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5925562-54CB-5F5E-B317-ECEA3AB7BF6C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737460" y="2404008"/>
            <a:ext cx="656588" cy="95769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BEB61DB-A821-95A7-539B-933DC466124B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7938587" y="4611022"/>
            <a:ext cx="669032" cy="8862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0FEC214-DB1F-9B21-0F55-719DF62A68E4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t="1" r="6335" b="1202"/>
          <a:stretch/>
        </p:blipFill>
        <p:spPr>
          <a:xfrm>
            <a:off x="4815454" y="1626010"/>
            <a:ext cx="462786" cy="750994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E26F73F0-DF72-DA4F-F3AE-3C0D4BF3869D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5737460" y="3521908"/>
            <a:ext cx="736294" cy="9576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F013648-C2BD-C2B7-AE60-0303271D9DED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7959501" y="1317688"/>
            <a:ext cx="736294" cy="106292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F204311A-8437-0DF7-88A2-6E0C471093A4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5694379" y="5693110"/>
            <a:ext cx="736294" cy="106292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CAB5F4A-4440-2DEC-3441-661FC3064694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5843862" y="1593050"/>
            <a:ext cx="574472" cy="65943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A55DF71-DB7B-4AF9-5D0D-0D2E389FD05A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918660" y="491254"/>
            <a:ext cx="574472" cy="65943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EE0B54D-C61E-C362-348F-0BBEC6370388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918660" y="4817076"/>
            <a:ext cx="574472" cy="65943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FD89F6E-FD5C-CD91-830C-8A53DE42F837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918660" y="2702276"/>
            <a:ext cx="574472" cy="65943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0CC2686-0BFB-66E0-EAE0-CCAED66260E5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8094909" y="5948118"/>
            <a:ext cx="574472" cy="65943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AFBC746-9322-E15E-777F-6E1636219EF9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3694047" y="230380"/>
            <a:ext cx="364743" cy="94833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3CAFAEF-4D6D-3A18-21DE-A16A905AD462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3687261" y="1342268"/>
            <a:ext cx="364743" cy="94833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17BACFC-EA8B-49B2-44D9-C5BABF649A02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3697958" y="2418298"/>
            <a:ext cx="364743" cy="94833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3BA0DDA-EC1B-E156-C78A-833F804B7232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3694047" y="3505045"/>
            <a:ext cx="364743" cy="94833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37133D40-4A63-A32D-A032-B13D11491400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3687262" y="4612555"/>
            <a:ext cx="364743" cy="948332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C4FBAB9C-7A63-C3A0-36A1-BEF13CE23CE5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3690118" y="5715020"/>
            <a:ext cx="364743" cy="94833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3643F38C-B6BC-71DE-E339-A77657CB9BB8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2415886" y="541299"/>
            <a:ext cx="876821" cy="61651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6BFF10E0-A46D-800B-E753-B209D072504F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2358243" y="1639138"/>
            <a:ext cx="876821" cy="61651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3A88FF8-7272-910F-A5DB-1D4BB179C154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2349928" y="2699593"/>
            <a:ext cx="876821" cy="616515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AB3280CF-3818-2539-76AD-240B2D3195E5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2352246" y="3830065"/>
            <a:ext cx="876821" cy="616515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DBA04472-58FA-F752-A31D-33B9E5106545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2352247" y="4879863"/>
            <a:ext cx="876821" cy="616515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ADC3FA9C-0D31-8274-8994-5CCFA91C8D71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2418130" y="5991033"/>
            <a:ext cx="876821" cy="616515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D185B3DF-A67C-8667-AE17-B9618C366AD5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8017788" y="3505045"/>
            <a:ext cx="619720" cy="963565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E0996257-CE1B-B57C-7051-6A987FBE0ADB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8014246" y="229186"/>
            <a:ext cx="619720" cy="96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969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4619CA0-F63B-476F-BDE7-FDAF31DE8191}"/>
              </a:ext>
            </a:extLst>
          </p:cNvPr>
          <p:cNvGraphicFramePr>
            <a:graphicFrameLocks noGrp="1"/>
          </p:cNvGraphicFramePr>
          <p:nvPr/>
        </p:nvGraphicFramePr>
        <p:xfrm>
          <a:off x="250209" y="209644"/>
          <a:ext cx="8579892" cy="65596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7898">
                  <a:extLst>
                    <a:ext uri="{9D8B030D-6E8A-4147-A177-3AD203B41FA5}">
                      <a16:colId xmlns:a16="http://schemas.microsoft.com/office/drawing/2014/main" val="492163105"/>
                    </a:ext>
                  </a:extLst>
                </a:gridCol>
                <a:gridCol w="6741994">
                  <a:extLst>
                    <a:ext uri="{9D8B030D-6E8A-4147-A177-3AD203B41FA5}">
                      <a16:colId xmlns:a16="http://schemas.microsoft.com/office/drawing/2014/main" val="3308933470"/>
                    </a:ext>
                  </a:extLst>
                </a:gridCol>
              </a:tblGrid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38121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9045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94642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91038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909857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1653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F2BBA67-53C5-43A8-A990-746A3D3C58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40" t="3023" r="8934" b="4350"/>
          <a:stretch/>
        </p:blipFill>
        <p:spPr>
          <a:xfrm>
            <a:off x="668740" y="333473"/>
            <a:ext cx="914400" cy="912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198232-9B94-4806-A681-06F76A3362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07" t="2783" r="14496" b="3876"/>
          <a:stretch/>
        </p:blipFill>
        <p:spPr>
          <a:xfrm>
            <a:off x="668740" y="1429919"/>
            <a:ext cx="914400" cy="907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155BB2-E238-4EDD-A4F6-5FD6556BA5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07" t="5310" r="14027" b="3572"/>
          <a:stretch/>
        </p:blipFill>
        <p:spPr>
          <a:xfrm>
            <a:off x="668740" y="2554187"/>
            <a:ext cx="902712" cy="9073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0F80A8-09B5-4D53-B4BD-7C7F93C4042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175" t="4306" r="11490" b="3368"/>
          <a:stretch/>
        </p:blipFill>
        <p:spPr>
          <a:xfrm>
            <a:off x="656062" y="3555024"/>
            <a:ext cx="915390" cy="9073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28337-CCCE-4209-8177-DB71B63F21F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99" t="2770" r="11624" b="2179"/>
          <a:stretch/>
        </p:blipFill>
        <p:spPr>
          <a:xfrm>
            <a:off x="686127" y="4679292"/>
            <a:ext cx="874867" cy="866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78E0D8-4C14-4C08-B71C-B9C7428F4B5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754" t="5416" r="9269" b="1406"/>
          <a:stretch/>
        </p:blipFill>
        <p:spPr>
          <a:xfrm>
            <a:off x="655247" y="5808801"/>
            <a:ext cx="927893" cy="90732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2099E2C-0190-6B1E-48EF-6CA597EB104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408273" y="486294"/>
            <a:ext cx="535012" cy="62688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56EDFA7-3990-0B68-E215-AB54651BD2A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507573" y="547437"/>
            <a:ext cx="469619" cy="56574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8A54801F-009E-5FCC-7C54-60B1670D063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13441" y="1589194"/>
            <a:ext cx="535012" cy="626883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6CDD1863-0BBD-336E-9BE2-D2BFB3F07FC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08555" y="1650337"/>
            <a:ext cx="469619" cy="565740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91740270-BB0A-BDAA-81DE-8871EC7F732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44408" y="2684071"/>
            <a:ext cx="535012" cy="626883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C14CA29F-5F61-D482-A131-85BE94A738F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831676" y="2745214"/>
            <a:ext cx="469619" cy="565740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9F6B1CA9-699F-2673-305F-8ABA045FE56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75119" y="3768922"/>
            <a:ext cx="535012" cy="626883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E434DF6-3690-DCEC-4413-54B51FA1757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906066" y="3830065"/>
            <a:ext cx="469619" cy="565740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ABC20554-63A9-913C-73F2-964635DD549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78014" y="4859789"/>
            <a:ext cx="535012" cy="626883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7C785AA2-F6DF-0370-2021-7495293A9BD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048717" y="4920932"/>
            <a:ext cx="469619" cy="565740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056E826C-D3A2-45EC-07D4-18165477418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68615" y="5951748"/>
            <a:ext cx="535012" cy="626883"/>
          </a:xfrm>
          <a:prstGeom prst="rect">
            <a:avLst/>
          </a:prstGeom>
        </p:spPr>
      </p:pic>
      <p:pic>
        <p:nvPicPr>
          <p:cNvPr id="95" name="Picture 94">
            <a:extLst>
              <a:ext uri="{FF2B5EF4-FFF2-40B4-BE49-F238E27FC236}">
                <a16:creationId xmlns:a16="http://schemas.microsoft.com/office/drawing/2014/main" id="{8888CD36-4D91-9D93-6045-E2C22A5AE49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467990" y="6018739"/>
            <a:ext cx="469619" cy="565740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5762AAD8-226C-8D69-A3D2-3DF68B488A6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759885" y="519034"/>
            <a:ext cx="891098" cy="6476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4584697-E6A3-3F7B-EFA0-42830E1CD47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257250" y="1609380"/>
            <a:ext cx="891098" cy="64765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9A54F48-82ED-CD66-6A28-F6B0F7B13EC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484759" y="2742128"/>
            <a:ext cx="891098" cy="64765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678FB06-047A-7636-31B0-2152EDA870F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555759" y="3780600"/>
            <a:ext cx="891098" cy="64765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E27C49F-FF53-4C5F-5A3B-9C5E2304CF6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597076" y="4880549"/>
            <a:ext cx="891098" cy="64765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9211C0A-B050-8826-7EDB-95EF0082FF0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699971" y="6027330"/>
            <a:ext cx="891098" cy="64765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9AFC13B-3DBE-6F75-1EC5-FE1058C7ABC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528037" y="519034"/>
            <a:ext cx="891098" cy="64765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9043164-A35E-2352-DA86-58DC9AF45B7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55546" y="1651782"/>
            <a:ext cx="891098" cy="647654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0C9DED3-9EDF-5046-5EDF-B563F610CDE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826546" y="2690254"/>
            <a:ext cx="891098" cy="64765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4D761E9-A8C8-0956-893F-B4F691C6801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67863" y="3790203"/>
            <a:ext cx="891098" cy="64765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14C25D2-18B7-A842-860F-BFBC948D12E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21312" y="491117"/>
            <a:ext cx="535012" cy="626883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0E7A56D-8135-3FA7-00AE-4F2E2ABC8AF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26480" y="1594017"/>
            <a:ext cx="535012" cy="626883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23E1C8E1-AFE9-A788-1E02-82415F5860D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57447" y="2688894"/>
            <a:ext cx="535012" cy="626883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C83366B-F2A3-52A6-E719-E1EE6B4697C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58540" y="552260"/>
            <a:ext cx="469619" cy="56574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71401E1-80AF-7C82-EDD2-CF2BF8DD9F5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059522" y="1655160"/>
            <a:ext cx="469619" cy="56574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0822A28-EA7D-B694-992A-F4DB2D04F71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412292" y="2745214"/>
            <a:ext cx="469619" cy="565740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F89DC1FA-F279-CE0A-659C-0993B295ED0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535413" y="3840091"/>
            <a:ext cx="469619" cy="565740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79F1F2AD-E39B-974F-7363-6E1C10AE4BD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609803" y="4924942"/>
            <a:ext cx="469619" cy="56574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2E7250B-718E-E035-95E2-3081BFF8CCE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52454" y="6015809"/>
            <a:ext cx="469619" cy="56574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DA6F6336-60D9-0880-B17D-0A23F506255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33049" y="3757922"/>
            <a:ext cx="535012" cy="626883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F22CEB4D-2206-DA9C-522C-6F17885AE9B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38217" y="4860822"/>
            <a:ext cx="535012" cy="626883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C78486CF-E3E9-F6FC-2D9E-B82CF91C804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69184" y="5955699"/>
            <a:ext cx="535012" cy="626883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ABC59FB3-27EA-63FD-757E-5D662546B3F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200829" y="4856140"/>
            <a:ext cx="891098" cy="647654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4E6935ED-00E6-8568-4455-A35347253CA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428338" y="5988888"/>
            <a:ext cx="891098" cy="647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455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4619CA0-F63B-476F-BDE7-FDAF31DE8191}"/>
              </a:ext>
            </a:extLst>
          </p:cNvPr>
          <p:cNvGraphicFramePr>
            <a:graphicFrameLocks noGrp="1"/>
          </p:cNvGraphicFramePr>
          <p:nvPr/>
        </p:nvGraphicFramePr>
        <p:xfrm>
          <a:off x="250209" y="209644"/>
          <a:ext cx="8579892" cy="65596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7898">
                  <a:extLst>
                    <a:ext uri="{9D8B030D-6E8A-4147-A177-3AD203B41FA5}">
                      <a16:colId xmlns:a16="http://schemas.microsoft.com/office/drawing/2014/main" val="492163105"/>
                    </a:ext>
                  </a:extLst>
                </a:gridCol>
                <a:gridCol w="6741994">
                  <a:extLst>
                    <a:ext uri="{9D8B030D-6E8A-4147-A177-3AD203B41FA5}">
                      <a16:colId xmlns:a16="http://schemas.microsoft.com/office/drawing/2014/main" val="3308933470"/>
                    </a:ext>
                  </a:extLst>
                </a:gridCol>
              </a:tblGrid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38121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9045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94642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91038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909857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1653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F2BBA67-53C5-43A8-A990-746A3D3C58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40" t="3023" r="8934" b="4350"/>
          <a:stretch/>
        </p:blipFill>
        <p:spPr>
          <a:xfrm>
            <a:off x="668740" y="333473"/>
            <a:ext cx="914400" cy="912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198232-9B94-4806-A681-06F76A3362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07" t="2783" r="14496" b="3876"/>
          <a:stretch/>
        </p:blipFill>
        <p:spPr>
          <a:xfrm>
            <a:off x="668740" y="1429919"/>
            <a:ext cx="914400" cy="907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155BB2-E238-4EDD-A4F6-5FD6556BA5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07" t="5310" r="14027" b="3572"/>
          <a:stretch/>
        </p:blipFill>
        <p:spPr>
          <a:xfrm>
            <a:off x="668740" y="2554187"/>
            <a:ext cx="902712" cy="9073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0F80A8-09B5-4D53-B4BD-7C7F93C4042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175" t="4306" r="11490" b="3368"/>
          <a:stretch/>
        </p:blipFill>
        <p:spPr>
          <a:xfrm>
            <a:off x="656062" y="3555024"/>
            <a:ext cx="915390" cy="9073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28337-CCCE-4209-8177-DB71B63F21F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99" t="2770" r="11624" b="2179"/>
          <a:stretch/>
        </p:blipFill>
        <p:spPr>
          <a:xfrm>
            <a:off x="686127" y="4679292"/>
            <a:ext cx="874867" cy="866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78E0D8-4C14-4C08-B71C-B9C7428F4B5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754" t="5416" r="9269" b="1406"/>
          <a:stretch/>
        </p:blipFill>
        <p:spPr>
          <a:xfrm>
            <a:off x="655247" y="5808801"/>
            <a:ext cx="927893" cy="907329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E434DF6-3690-DCEC-4413-54B51FA175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06066" y="3830065"/>
            <a:ext cx="469619" cy="56574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9043164-A35E-2352-DA86-58DC9AF45B7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97559" y="1615140"/>
            <a:ext cx="891098" cy="64765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14C25D2-18B7-A842-860F-BFBC948D12E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78780" y="480484"/>
            <a:ext cx="535012" cy="6268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458BBE-49A3-26D2-CDD4-8247D74D985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58875" y="2404008"/>
            <a:ext cx="469618" cy="933900"/>
          </a:xfrm>
          <a:prstGeom prst="rect">
            <a:avLst/>
          </a:prstGeom>
          <a:noFill/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3E4E31C4-B6C9-27F4-7193-2145F21FDAE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819363" y="330605"/>
            <a:ext cx="656588" cy="96505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DE45155-D710-9A3A-6913-BAA63D719B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572000" y="4616569"/>
            <a:ext cx="640207" cy="94030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F70F490-C193-DBC2-2BF2-5670E2A0886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808846" y="5770824"/>
            <a:ext cx="295030" cy="836724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625E7BA9-4F07-5F09-868C-93EFA34825B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647152" y="3732676"/>
            <a:ext cx="587782" cy="640778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F84988E9-EAF6-A9D3-63A9-BBFCAA67411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726237" y="5920616"/>
            <a:ext cx="933455" cy="836724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3867AB96-D75D-1050-2463-275CD5A1F6B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503438" y="2404008"/>
            <a:ext cx="739158" cy="992132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86C51A75-3C26-D0A4-4F51-7E7E088B7513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720513" y="4879863"/>
            <a:ext cx="550000" cy="66171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5925562-54CB-5F5E-B317-ECEA3AB7BF6C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737460" y="2404008"/>
            <a:ext cx="656588" cy="95769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BEB61DB-A821-95A7-539B-933DC466124B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7938587" y="4611022"/>
            <a:ext cx="669032" cy="8862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0FEC214-DB1F-9B21-0F55-719DF62A68E4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t="1" r="6335" b="1202"/>
          <a:stretch/>
        </p:blipFill>
        <p:spPr>
          <a:xfrm>
            <a:off x="4815454" y="1626010"/>
            <a:ext cx="462786" cy="75099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F013648-C2BD-C2B7-AE60-0303271D9DED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7959501" y="1317688"/>
            <a:ext cx="736294" cy="106292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CAB5F4A-4440-2DEC-3441-661FC3064694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5843862" y="1593050"/>
            <a:ext cx="574472" cy="65943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EE0B54D-C61E-C362-348F-0BBEC6370388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6918660" y="4817076"/>
            <a:ext cx="574472" cy="65943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AFBC746-9322-E15E-777F-6E1636219EF9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8242876" y="5700024"/>
            <a:ext cx="364743" cy="94833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3CAFAEF-4D6D-3A18-21DE-A16A905AD462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958503" y="245726"/>
            <a:ext cx="364743" cy="94833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17BACFC-EA8B-49B2-44D9-C5BABF649A02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954555" y="2408691"/>
            <a:ext cx="364743" cy="94833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3BA0DDA-EC1B-E156-C78A-833F804B7232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8090731" y="3530027"/>
            <a:ext cx="364743" cy="94833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37133D40-4A63-A32D-A032-B13D11491400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5826277" y="3508589"/>
            <a:ext cx="364743" cy="94833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3643F38C-B6BC-71DE-E339-A77657CB9BB8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3394078" y="541299"/>
            <a:ext cx="876821" cy="61651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6BFF10E0-A46D-800B-E753-B209D072504F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3336435" y="1639138"/>
            <a:ext cx="876821" cy="61651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3A88FF8-7272-910F-A5DB-1D4BB179C154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3328120" y="2699593"/>
            <a:ext cx="876821" cy="616515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AB3280CF-3818-2539-76AD-240B2D3195E5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3330438" y="3830065"/>
            <a:ext cx="876821" cy="616515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DBA04472-58FA-F752-A31D-33B9E5106545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3330439" y="4879863"/>
            <a:ext cx="876821" cy="616515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ADC3FA9C-0D31-8274-8994-5CCFA91C8D71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3396322" y="5991033"/>
            <a:ext cx="876821" cy="61651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5590FAF-B068-DBB6-4BB0-A110EC1BCCAA}"/>
              </a:ext>
            </a:extLst>
          </p:cNvPr>
          <p:cNvPicPr>
            <a:picLocks noChangeAspect="1"/>
          </p:cNvPicPr>
          <p:nvPr/>
        </p:nvPicPr>
        <p:blipFill rotWithShape="1">
          <a:blip r:embed="rId27"/>
          <a:srcRect b="2134"/>
          <a:stretch/>
        </p:blipFill>
        <p:spPr>
          <a:xfrm>
            <a:off x="2487923" y="230380"/>
            <a:ext cx="434395" cy="1055478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FB9D2DF-ACB6-D68C-12B5-2A93A0B6318A}"/>
              </a:ext>
            </a:extLst>
          </p:cNvPr>
          <p:cNvPicPr>
            <a:picLocks noChangeAspect="1"/>
          </p:cNvPicPr>
          <p:nvPr/>
        </p:nvPicPr>
        <p:blipFill rotWithShape="1">
          <a:blip r:embed="rId27"/>
          <a:srcRect b="2134"/>
          <a:stretch/>
        </p:blipFill>
        <p:spPr>
          <a:xfrm>
            <a:off x="2483467" y="1316921"/>
            <a:ext cx="434395" cy="1055478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2A23DE5-CB7B-3B6A-8EE0-6EA442C51B59}"/>
              </a:ext>
            </a:extLst>
          </p:cNvPr>
          <p:cNvPicPr>
            <a:picLocks noChangeAspect="1"/>
          </p:cNvPicPr>
          <p:nvPr/>
        </p:nvPicPr>
        <p:blipFill rotWithShape="1">
          <a:blip r:embed="rId27"/>
          <a:srcRect b="2134"/>
          <a:stretch/>
        </p:blipFill>
        <p:spPr>
          <a:xfrm>
            <a:off x="2485377" y="2408507"/>
            <a:ext cx="434395" cy="1055478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B23D403-9BD3-DFFA-3DE1-F742EBB31BB0}"/>
              </a:ext>
            </a:extLst>
          </p:cNvPr>
          <p:cNvPicPr>
            <a:picLocks noChangeAspect="1"/>
          </p:cNvPicPr>
          <p:nvPr/>
        </p:nvPicPr>
        <p:blipFill rotWithShape="1">
          <a:blip r:embed="rId27"/>
          <a:srcRect b="2134"/>
          <a:stretch/>
        </p:blipFill>
        <p:spPr>
          <a:xfrm>
            <a:off x="2483468" y="3496592"/>
            <a:ext cx="434395" cy="1055478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21D3FCFA-A879-E199-C9A0-61F27306305C}"/>
              </a:ext>
            </a:extLst>
          </p:cNvPr>
          <p:cNvPicPr>
            <a:picLocks noChangeAspect="1"/>
          </p:cNvPicPr>
          <p:nvPr/>
        </p:nvPicPr>
        <p:blipFill rotWithShape="1">
          <a:blip r:embed="rId27"/>
          <a:srcRect b="2134"/>
          <a:stretch/>
        </p:blipFill>
        <p:spPr>
          <a:xfrm>
            <a:off x="2487973" y="4584677"/>
            <a:ext cx="434395" cy="1055478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B63510C2-FB14-D183-A55E-F4394570F7C5}"/>
              </a:ext>
            </a:extLst>
          </p:cNvPr>
          <p:cNvPicPr>
            <a:picLocks noChangeAspect="1"/>
          </p:cNvPicPr>
          <p:nvPr/>
        </p:nvPicPr>
        <p:blipFill rotWithShape="1">
          <a:blip r:embed="rId27"/>
          <a:srcRect b="2134"/>
          <a:stretch/>
        </p:blipFill>
        <p:spPr>
          <a:xfrm>
            <a:off x="2476878" y="5693102"/>
            <a:ext cx="434395" cy="1055478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E1376DAF-332A-55C5-30F8-6EBCAC0C6450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7994457" y="221460"/>
            <a:ext cx="619720" cy="963565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69DC9AD5-F8BE-44E6-2B3D-5010D7D2CCB1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5743796" y="5700024"/>
            <a:ext cx="619720" cy="96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1918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4619CA0-F63B-476F-BDE7-FDAF31DE8191}"/>
              </a:ext>
            </a:extLst>
          </p:cNvPr>
          <p:cNvGraphicFramePr>
            <a:graphicFrameLocks noGrp="1"/>
          </p:cNvGraphicFramePr>
          <p:nvPr/>
        </p:nvGraphicFramePr>
        <p:xfrm>
          <a:off x="250209" y="209644"/>
          <a:ext cx="8579892" cy="65596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7898">
                  <a:extLst>
                    <a:ext uri="{9D8B030D-6E8A-4147-A177-3AD203B41FA5}">
                      <a16:colId xmlns:a16="http://schemas.microsoft.com/office/drawing/2014/main" val="492163105"/>
                    </a:ext>
                  </a:extLst>
                </a:gridCol>
                <a:gridCol w="6741994">
                  <a:extLst>
                    <a:ext uri="{9D8B030D-6E8A-4147-A177-3AD203B41FA5}">
                      <a16:colId xmlns:a16="http://schemas.microsoft.com/office/drawing/2014/main" val="3308933470"/>
                    </a:ext>
                  </a:extLst>
                </a:gridCol>
              </a:tblGrid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38121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9045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94642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91038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909857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1653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F2BBA67-53C5-43A8-A990-746A3D3C58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40" t="3023" r="8934" b="4350"/>
          <a:stretch/>
        </p:blipFill>
        <p:spPr>
          <a:xfrm>
            <a:off x="668740" y="333473"/>
            <a:ext cx="914400" cy="912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198232-9B94-4806-A681-06F76A3362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07" t="2783" r="14496" b="3876"/>
          <a:stretch/>
        </p:blipFill>
        <p:spPr>
          <a:xfrm>
            <a:off x="668740" y="1429919"/>
            <a:ext cx="914400" cy="907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155BB2-E238-4EDD-A4F6-5FD6556BA5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07" t="5310" r="14027" b="3572"/>
          <a:stretch/>
        </p:blipFill>
        <p:spPr>
          <a:xfrm>
            <a:off x="668740" y="2554187"/>
            <a:ext cx="902712" cy="9073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0F80A8-09B5-4D53-B4BD-7C7F93C4042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175" t="4306" r="11490" b="3368"/>
          <a:stretch/>
        </p:blipFill>
        <p:spPr>
          <a:xfrm>
            <a:off x="656062" y="3555024"/>
            <a:ext cx="915390" cy="9073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28337-CCCE-4209-8177-DB71B63F21F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99" t="2770" r="11624" b="2179"/>
          <a:stretch/>
        </p:blipFill>
        <p:spPr>
          <a:xfrm>
            <a:off x="686127" y="4679292"/>
            <a:ext cx="874867" cy="866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78E0D8-4C14-4C08-B71C-B9C7428F4B5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754" t="5416" r="9269" b="1406"/>
          <a:stretch/>
        </p:blipFill>
        <p:spPr>
          <a:xfrm>
            <a:off x="655247" y="5808801"/>
            <a:ext cx="927893" cy="907329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E434DF6-3690-DCEC-4413-54B51FA175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06066" y="3830065"/>
            <a:ext cx="469619" cy="56574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9043164-A35E-2352-DA86-58DC9AF45B7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97559" y="1615140"/>
            <a:ext cx="891098" cy="64765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14C25D2-18B7-A842-860F-BFBC948D12E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78780" y="480484"/>
            <a:ext cx="535012" cy="6268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458BBE-49A3-26D2-CDD4-8247D74D985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58875" y="2404008"/>
            <a:ext cx="469618" cy="933900"/>
          </a:xfrm>
          <a:prstGeom prst="rect">
            <a:avLst/>
          </a:prstGeom>
          <a:noFill/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3E4E31C4-B6C9-27F4-7193-2145F21FDAE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819363" y="330605"/>
            <a:ext cx="656588" cy="96505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DE45155-D710-9A3A-6913-BAA63D719B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572000" y="4616569"/>
            <a:ext cx="640207" cy="94030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F70F490-C193-DBC2-2BF2-5670E2A0886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808846" y="5770824"/>
            <a:ext cx="295030" cy="836724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625E7BA9-4F07-5F09-868C-93EFA34825B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647152" y="3732676"/>
            <a:ext cx="587782" cy="640778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F84988E9-EAF6-A9D3-63A9-BBFCAA67411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726237" y="5920616"/>
            <a:ext cx="933455" cy="836724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3867AB96-D75D-1050-2463-275CD5A1F6B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503438" y="2404008"/>
            <a:ext cx="739158" cy="992132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86C51A75-3C26-D0A4-4F51-7E7E088B7513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720513" y="4879863"/>
            <a:ext cx="550000" cy="66171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5925562-54CB-5F5E-B317-ECEA3AB7BF6C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737460" y="2404008"/>
            <a:ext cx="656588" cy="95769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BEB61DB-A821-95A7-539B-933DC466124B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7938587" y="4611022"/>
            <a:ext cx="669032" cy="8862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0FEC214-DB1F-9B21-0F55-719DF62A68E4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t="1" r="6335" b="1202"/>
          <a:stretch/>
        </p:blipFill>
        <p:spPr>
          <a:xfrm>
            <a:off x="4815454" y="1626010"/>
            <a:ext cx="462786" cy="75099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CAB5F4A-4440-2DEC-3441-661FC3064694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5843862" y="1593050"/>
            <a:ext cx="574472" cy="65943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EE0B54D-C61E-C362-348F-0BBEC6370388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6918660" y="4817076"/>
            <a:ext cx="574472" cy="65943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3CAFAEF-4D6D-3A18-21DE-A16A905AD462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6958503" y="245726"/>
            <a:ext cx="364743" cy="94833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37133D40-4A63-A32D-A032-B13D11491400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5826277" y="3508589"/>
            <a:ext cx="364743" cy="94833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3643F38C-B6BC-71DE-E339-A77657CB9BB8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697559" y="2738172"/>
            <a:ext cx="876821" cy="61651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6BFF10E0-A46D-800B-E753-B209D072504F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7818974" y="3791755"/>
            <a:ext cx="876821" cy="61651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3A88FF8-7272-910F-A5DB-1D4BB179C154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7839641" y="6030720"/>
            <a:ext cx="876821" cy="616515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AB3280CF-3818-2539-76AD-240B2D3195E5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7818973" y="1630709"/>
            <a:ext cx="876821" cy="616515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DBA04472-58FA-F752-A31D-33B9E5106545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7855273" y="560347"/>
            <a:ext cx="876821" cy="61651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5590FAF-B068-DBB6-4BB0-A110EC1BCCAA}"/>
              </a:ext>
            </a:extLst>
          </p:cNvPr>
          <p:cNvPicPr>
            <a:picLocks noChangeAspect="1"/>
          </p:cNvPicPr>
          <p:nvPr/>
        </p:nvPicPr>
        <p:blipFill rotWithShape="1">
          <a:blip r:embed="rId26"/>
          <a:srcRect b="2134"/>
          <a:stretch/>
        </p:blipFill>
        <p:spPr>
          <a:xfrm>
            <a:off x="3614974" y="230380"/>
            <a:ext cx="434395" cy="1055478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FB9D2DF-ACB6-D68C-12B5-2A93A0B6318A}"/>
              </a:ext>
            </a:extLst>
          </p:cNvPr>
          <p:cNvPicPr>
            <a:picLocks noChangeAspect="1"/>
          </p:cNvPicPr>
          <p:nvPr/>
        </p:nvPicPr>
        <p:blipFill rotWithShape="1">
          <a:blip r:embed="rId26"/>
          <a:srcRect b="2134"/>
          <a:stretch/>
        </p:blipFill>
        <p:spPr>
          <a:xfrm>
            <a:off x="3610518" y="1316921"/>
            <a:ext cx="434395" cy="1055478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2A23DE5-CB7B-3B6A-8EE0-6EA442C51B59}"/>
              </a:ext>
            </a:extLst>
          </p:cNvPr>
          <p:cNvPicPr>
            <a:picLocks noChangeAspect="1"/>
          </p:cNvPicPr>
          <p:nvPr/>
        </p:nvPicPr>
        <p:blipFill rotWithShape="1">
          <a:blip r:embed="rId26"/>
          <a:srcRect b="2134"/>
          <a:stretch/>
        </p:blipFill>
        <p:spPr>
          <a:xfrm>
            <a:off x="3612428" y="2408507"/>
            <a:ext cx="434395" cy="1055478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B23D403-9BD3-DFFA-3DE1-F742EBB31BB0}"/>
              </a:ext>
            </a:extLst>
          </p:cNvPr>
          <p:cNvPicPr>
            <a:picLocks noChangeAspect="1"/>
          </p:cNvPicPr>
          <p:nvPr/>
        </p:nvPicPr>
        <p:blipFill rotWithShape="1">
          <a:blip r:embed="rId26"/>
          <a:srcRect b="2134"/>
          <a:stretch/>
        </p:blipFill>
        <p:spPr>
          <a:xfrm>
            <a:off x="3610519" y="3496592"/>
            <a:ext cx="434395" cy="1055478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21D3FCFA-A879-E199-C9A0-61F27306305C}"/>
              </a:ext>
            </a:extLst>
          </p:cNvPr>
          <p:cNvPicPr>
            <a:picLocks noChangeAspect="1"/>
          </p:cNvPicPr>
          <p:nvPr/>
        </p:nvPicPr>
        <p:blipFill rotWithShape="1">
          <a:blip r:embed="rId26"/>
          <a:srcRect b="2134"/>
          <a:stretch/>
        </p:blipFill>
        <p:spPr>
          <a:xfrm>
            <a:off x="3615024" y="4584677"/>
            <a:ext cx="434395" cy="1055478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B63510C2-FB14-D183-A55E-F4394570F7C5}"/>
              </a:ext>
            </a:extLst>
          </p:cNvPr>
          <p:cNvPicPr>
            <a:picLocks noChangeAspect="1"/>
          </p:cNvPicPr>
          <p:nvPr/>
        </p:nvPicPr>
        <p:blipFill rotWithShape="1">
          <a:blip r:embed="rId26"/>
          <a:srcRect b="2134"/>
          <a:stretch/>
        </p:blipFill>
        <p:spPr>
          <a:xfrm>
            <a:off x="3603929" y="5693102"/>
            <a:ext cx="434395" cy="105547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4F89E88-FCD4-55A3-796A-1F77988691E9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5743796" y="5700024"/>
            <a:ext cx="619720" cy="963565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600BB1ED-424F-9E78-1425-4D6D9794F904}"/>
              </a:ext>
            </a:extLst>
          </p:cNvPr>
          <p:cNvGrpSpPr/>
          <p:nvPr/>
        </p:nvGrpSpPr>
        <p:grpSpPr>
          <a:xfrm>
            <a:off x="2557631" y="366980"/>
            <a:ext cx="538727" cy="928675"/>
            <a:chOff x="2256018" y="1461293"/>
            <a:chExt cx="538727" cy="928675"/>
          </a:xfrm>
        </p:grpSpPr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9C4ACA38-97F7-B612-DA56-DF45482DC9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/>
            <a:stretch>
              <a:fillRect/>
            </a:stretch>
          </p:blipFill>
          <p:spPr>
            <a:xfrm>
              <a:off x="2256018" y="1461293"/>
              <a:ext cx="538727" cy="928675"/>
            </a:xfrm>
            <a:prstGeom prst="rect">
              <a:avLst/>
            </a:prstGeom>
          </p:spPr>
        </p:pic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5F00D6FB-6498-ADE8-2905-48EEEF609996}"/>
                </a:ext>
              </a:extLst>
            </p:cNvPr>
            <p:cNvSpPr/>
            <p:nvPr/>
          </p:nvSpPr>
          <p:spPr>
            <a:xfrm>
              <a:off x="2642487" y="2224755"/>
              <a:ext cx="152257" cy="1562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B9F7D19A-DBE6-4B3D-3982-65D4588C480A}"/>
              </a:ext>
            </a:extLst>
          </p:cNvPr>
          <p:cNvGrpSpPr/>
          <p:nvPr/>
        </p:nvGrpSpPr>
        <p:grpSpPr>
          <a:xfrm>
            <a:off x="2560494" y="1454465"/>
            <a:ext cx="538727" cy="928675"/>
            <a:chOff x="2256018" y="1461293"/>
            <a:chExt cx="538727" cy="928675"/>
          </a:xfrm>
        </p:grpSpPr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EF5B9EDC-57A0-F770-733D-E983935955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/>
            <a:stretch>
              <a:fillRect/>
            </a:stretch>
          </p:blipFill>
          <p:spPr>
            <a:xfrm>
              <a:off x="2256018" y="1461293"/>
              <a:ext cx="538727" cy="928675"/>
            </a:xfrm>
            <a:prstGeom prst="rect">
              <a:avLst/>
            </a:prstGeom>
          </p:spPr>
        </p:pic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43CF5C3-E9D8-4D4A-F41A-913C4D22BC39}"/>
                </a:ext>
              </a:extLst>
            </p:cNvPr>
            <p:cNvSpPr/>
            <p:nvPr/>
          </p:nvSpPr>
          <p:spPr>
            <a:xfrm>
              <a:off x="2642487" y="2224755"/>
              <a:ext cx="152257" cy="1562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D033BD06-6E78-702F-B629-F629E03F3DE6}"/>
              </a:ext>
            </a:extLst>
          </p:cNvPr>
          <p:cNvGrpSpPr/>
          <p:nvPr/>
        </p:nvGrpSpPr>
        <p:grpSpPr>
          <a:xfrm>
            <a:off x="2557114" y="2543090"/>
            <a:ext cx="538727" cy="928675"/>
            <a:chOff x="2256018" y="1461293"/>
            <a:chExt cx="538727" cy="928675"/>
          </a:xfrm>
        </p:grpSpPr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D0C4E67D-5B52-D9A0-1CAC-FD2AD21B85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/>
            <a:stretch>
              <a:fillRect/>
            </a:stretch>
          </p:blipFill>
          <p:spPr>
            <a:xfrm>
              <a:off x="2256018" y="1461293"/>
              <a:ext cx="538727" cy="928675"/>
            </a:xfrm>
            <a:prstGeom prst="rect">
              <a:avLst/>
            </a:prstGeom>
          </p:spPr>
        </p:pic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CF562603-53CB-650C-E6FF-D1882D52927C}"/>
                </a:ext>
              </a:extLst>
            </p:cNvPr>
            <p:cNvSpPr/>
            <p:nvPr/>
          </p:nvSpPr>
          <p:spPr>
            <a:xfrm>
              <a:off x="2642487" y="2224755"/>
              <a:ext cx="152257" cy="1562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8D57FC14-9868-B90A-4C35-3E70B1C4B427}"/>
              </a:ext>
            </a:extLst>
          </p:cNvPr>
          <p:cNvGrpSpPr/>
          <p:nvPr/>
        </p:nvGrpSpPr>
        <p:grpSpPr>
          <a:xfrm>
            <a:off x="2557631" y="3620455"/>
            <a:ext cx="538727" cy="928675"/>
            <a:chOff x="2256018" y="1461293"/>
            <a:chExt cx="538727" cy="928675"/>
          </a:xfrm>
        </p:grpSpPr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85EDB00D-B6A9-B41A-AF47-E5E94250D7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/>
            <a:stretch>
              <a:fillRect/>
            </a:stretch>
          </p:blipFill>
          <p:spPr>
            <a:xfrm>
              <a:off x="2256018" y="1461293"/>
              <a:ext cx="538727" cy="928675"/>
            </a:xfrm>
            <a:prstGeom prst="rect">
              <a:avLst/>
            </a:prstGeom>
          </p:spPr>
        </p:pic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3170AEC3-4D8E-C358-4FC8-7DB4D3422013}"/>
                </a:ext>
              </a:extLst>
            </p:cNvPr>
            <p:cNvSpPr/>
            <p:nvPr/>
          </p:nvSpPr>
          <p:spPr>
            <a:xfrm>
              <a:off x="2642487" y="2224755"/>
              <a:ext cx="152257" cy="1562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C62012CB-0697-30E8-338B-7E22CAE9E535}"/>
              </a:ext>
            </a:extLst>
          </p:cNvPr>
          <p:cNvGrpSpPr/>
          <p:nvPr/>
        </p:nvGrpSpPr>
        <p:grpSpPr>
          <a:xfrm>
            <a:off x="2557631" y="4732014"/>
            <a:ext cx="538727" cy="928675"/>
            <a:chOff x="2256018" y="1461293"/>
            <a:chExt cx="538727" cy="928675"/>
          </a:xfrm>
        </p:grpSpPr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19A66633-D130-C1C3-C6C8-4AF7A2D77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/>
            <a:stretch>
              <a:fillRect/>
            </a:stretch>
          </p:blipFill>
          <p:spPr>
            <a:xfrm>
              <a:off x="2256018" y="1461293"/>
              <a:ext cx="538727" cy="928675"/>
            </a:xfrm>
            <a:prstGeom prst="rect">
              <a:avLst/>
            </a:prstGeom>
          </p:spPr>
        </p:pic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D2032E74-665C-5E35-5993-E3DF37BCBA2B}"/>
                </a:ext>
              </a:extLst>
            </p:cNvPr>
            <p:cNvSpPr/>
            <p:nvPr/>
          </p:nvSpPr>
          <p:spPr>
            <a:xfrm>
              <a:off x="2642487" y="2224755"/>
              <a:ext cx="152257" cy="1562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B65F1C73-8F72-0C57-DAFF-7F980764048C}"/>
              </a:ext>
            </a:extLst>
          </p:cNvPr>
          <p:cNvGrpSpPr/>
          <p:nvPr/>
        </p:nvGrpSpPr>
        <p:grpSpPr>
          <a:xfrm>
            <a:off x="2562729" y="5828665"/>
            <a:ext cx="538727" cy="928675"/>
            <a:chOff x="2256018" y="1461293"/>
            <a:chExt cx="538727" cy="928675"/>
          </a:xfrm>
        </p:grpSpPr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17CCF6DC-1170-19FE-C909-2001D005A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/>
            <a:stretch>
              <a:fillRect/>
            </a:stretch>
          </p:blipFill>
          <p:spPr>
            <a:xfrm>
              <a:off x="2256018" y="1461293"/>
              <a:ext cx="538727" cy="928675"/>
            </a:xfrm>
            <a:prstGeom prst="rect">
              <a:avLst/>
            </a:prstGeom>
          </p:spPr>
        </p:pic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92F88032-5080-05D0-30A1-5632EA72743E}"/>
                </a:ext>
              </a:extLst>
            </p:cNvPr>
            <p:cNvSpPr/>
            <p:nvPr/>
          </p:nvSpPr>
          <p:spPr>
            <a:xfrm>
              <a:off x="2642487" y="2224755"/>
              <a:ext cx="152257" cy="1562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427952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4619CA0-F63B-476F-BDE7-FDAF31DE8191}"/>
              </a:ext>
            </a:extLst>
          </p:cNvPr>
          <p:cNvGraphicFramePr>
            <a:graphicFrameLocks noGrp="1"/>
          </p:cNvGraphicFramePr>
          <p:nvPr/>
        </p:nvGraphicFramePr>
        <p:xfrm>
          <a:off x="250209" y="209644"/>
          <a:ext cx="8579892" cy="65596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7898">
                  <a:extLst>
                    <a:ext uri="{9D8B030D-6E8A-4147-A177-3AD203B41FA5}">
                      <a16:colId xmlns:a16="http://schemas.microsoft.com/office/drawing/2014/main" val="492163105"/>
                    </a:ext>
                  </a:extLst>
                </a:gridCol>
                <a:gridCol w="6741994">
                  <a:extLst>
                    <a:ext uri="{9D8B030D-6E8A-4147-A177-3AD203B41FA5}">
                      <a16:colId xmlns:a16="http://schemas.microsoft.com/office/drawing/2014/main" val="3308933470"/>
                    </a:ext>
                  </a:extLst>
                </a:gridCol>
              </a:tblGrid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38121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9045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94642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91038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909857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1653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F2BBA67-53C5-43A8-A990-746A3D3C58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40" t="3023" r="8934" b="4350"/>
          <a:stretch/>
        </p:blipFill>
        <p:spPr>
          <a:xfrm>
            <a:off x="668740" y="333473"/>
            <a:ext cx="914400" cy="912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198232-9B94-4806-A681-06F76A3362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07" t="2783" r="14496" b="3876"/>
          <a:stretch/>
        </p:blipFill>
        <p:spPr>
          <a:xfrm>
            <a:off x="668740" y="1429919"/>
            <a:ext cx="914400" cy="907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155BB2-E238-4EDD-A4F6-5FD6556BA5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07" t="5310" r="14027" b="3572"/>
          <a:stretch/>
        </p:blipFill>
        <p:spPr>
          <a:xfrm>
            <a:off x="668740" y="2554187"/>
            <a:ext cx="902712" cy="9073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0F80A8-09B5-4D53-B4BD-7C7F93C4042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175" t="4306" r="11490" b="3368"/>
          <a:stretch/>
        </p:blipFill>
        <p:spPr>
          <a:xfrm>
            <a:off x="656062" y="3555024"/>
            <a:ext cx="915390" cy="9073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28337-CCCE-4209-8177-DB71B63F21F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99" t="2770" r="11624" b="2179"/>
          <a:stretch/>
        </p:blipFill>
        <p:spPr>
          <a:xfrm>
            <a:off x="686127" y="4679292"/>
            <a:ext cx="874867" cy="866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78E0D8-4C14-4C08-B71C-B9C7428F4B5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754" t="5416" r="9269" b="1406"/>
          <a:stretch/>
        </p:blipFill>
        <p:spPr>
          <a:xfrm>
            <a:off x="655247" y="5808801"/>
            <a:ext cx="927893" cy="907329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E434DF6-3690-DCEC-4413-54B51FA175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06066" y="3830065"/>
            <a:ext cx="469619" cy="56574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9043164-A35E-2352-DA86-58DC9AF45B7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97559" y="1615140"/>
            <a:ext cx="891098" cy="64765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14C25D2-18B7-A842-860F-BFBC948D12E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78780" y="480484"/>
            <a:ext cx="535012" cy="6268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458BBE-49A3-26D2-CDD4-8247D74D985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58875" y="2404008"/>
            <a:ext cx="469618" cy="933900"/>
          </a:xfrm>
          <a:prstGeom prst="rect">
            <a:avLst/>
          </a:prstGeom>
          <a:noFill/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3E4E31C4-B6C9-27F4-7193-2145F21FDAE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819363" y="330605"/>
            <a:ext cx="656588" cy="96505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DE45155-D710-9A3A-6913-BAA63D719B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572000" y="4616569"/>
            <a:ext cx="640207" cy="94030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F70F490-C193-DBC2-2BF2-5670E2A0886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808846" y="5770824"/>
            <a:ext cx="295030" cy="836724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625E7BA9-4F07-5F09-868C-93EFA34825B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647152" y="3732676"/>
            <a:ext cx="587782" cy="640778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F84988E9-EAF6-A9D3-63A9-BBFCAA67411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726237" y="5920616"/>
            <a:ext cx="933455" cy="836724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3867AB96-D75D-1050-2463-275CD5A1F6B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503438" y="2404008"/>
            <a:ext cx="739158" cy="992132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86C51A75-3C26-D0A4-4F51-7E7E088B7513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774921" y="3734086"/>
            <a:ext cx="550000" cy="66171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5925562-54CB-5F5E-B317-ECEA3AB7BF6C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737460" y="2404008"/>
            <a:ext cx="656588" cy="95769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BEB61DB-A821-95A7-539B-933DC466124B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7938587" y="4611022"/>
            <a:ext cx="669032" cy="8862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0FEC214-DB1F-9B21-0F55-719DF62A68E4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t="1" r="6335" b="1202"/>
          <a:stretch/>
        </p:blipFill>
        <p:spPr>
          <a:xfrm>
            <a:off x="4815454" y="1626010"/>
            <a:ext cx="462786" cy="75099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EE0B54D-C61E-C362-348F-0BBEC6370388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6918660" y="4817076"/>
            <a:ext cx="574472" cy="65943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3CAFAEF-4D6D-3A18-21DE-A16A905AD462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6958503" y="245726"/>
            <a:ext cx="364743" cy="94833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3A88FF8-7272-910F-A5DB-1D4BB179C154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7839641" y="6030720"/>
            <a:ext cx="876821" cy="616515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AB3280CF-3818-2539-76AD-240B2D3195E5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7818973" y="1630709"/>
            <a:ext cx="876821" cy="61651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5590FAF-B068-DBB6-4BB0-A110EC1BCCAA}"/>
              </a:ext>
            </a:extLst>
          </p:cNvPr>
          <p:cNvPicPr>
            <a:picLocks noChangeAspect="1"/>
          </p:cNvPicPr>
          <p:nvPr/>
        </p:nvPicPr>
        <p:blipFill rotWithShape="1">
          <a:blip r:embed="rId26"/>
          <a:srcRect b="2134"/>
          <a:stretch/>
        </p:blipFill>
        <p:spPr>
          <a:xfrm>
            <a:off x="7996154" y="231213"/>
            <a:ext cx="434395" cy="1055478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FB9D2DF-ACB6-D68C-12B5-2A93A0B6318A}"/>
              </a:ext>
            </a:extLst>
          </p:cNvPr>
          <p:cNvPicPr>
            <a:picLocks noChangeAspect="1"/>
          </p:cNvPicPr>
          <p:nvPr/>
        </p:nvPicPr>
        <p:blipFill rotWithShape="1">
          <a:blip r:embed="rId26"/>
          <a:srcRect b="2134"/>
          <a:stretch/>
        </p:blipFill>
        <p:spPr>
          <a:xfrm>
            <a:off x="6792066" y="2416287"/>
            <a:ext cx="434395" cy="1055478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2A23DE5-CB7B-3B6A-8EE0-6EA442C51B59}"/>
              </a:ext>
            </a:extLst>
          </p:cNvPr>
          <p:cNvPicPr>
            <a:picLocks noChangeAspect="1"/>
          </p:cNvPicPr>
          <p:nvPr/>
        </p:nvPicPr>
        <p:blipFill rotWithShape="1">
          <a:blip r:embed="rId26"/>
          <a:srcRect b="2134"/>
          <a:stretch/>
        </p:blipFill>
        <p:spPr>
          <a:xfrm>
            <a:off x="7971560" y="3504060"/>
            <a:ext cx="434395" cy="1055478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B23D403-9BD3-DFFA-3DE1-F742EBB31BB0}"/>
              </a:ext>
            </a:extLst>
          </p:cNvPr>
          <p:cNvPicPr>
            <a:picLocks noChangeAspect="1"/>
          </p:cNvPicPr>
          <p:nvPr/>
        </p:nvPicPr>
        <p:blipFill rotWithShape="1">
          <a:blip r:embed="rId26"/>
          <a:srcRect b="2134"/>
          <a:stretch/>
        </p:blipFill>
        <p:spPr>
          <a:xfrm>
            <a:off x="5770702" y="1304928"/>
            <a:ext cx="434395" cy="1055478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21D3FCFA-A879-E199-C9A0-61F27306305C}"/>
              </a:ext>
            </a:extLst>
          </p:cNvPr>
          <p:cNvPicPr>
            <a:picLocks noChangeAspect="1"/>
          </p:cNvPicPr>
          <p:nvPr/>
        </p:nvPicPr>
        <p:blipFill rotWithShape="1">
          <a:blip r:embed="rId26"/>
          <a:srcRect b="2134"/>
          <a:stretch/>
        </p:blipFill>
        <p:spPr>
          <a:xfrm>
            <a:off x="5770702" y="4595310"/>
            <a:ext cx="434395" cy="105547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4F89E88-FCD4-55A3-796A-1F77988691E9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5743796" y="5700024"/>
            <a:ext cx="619720" cy="963565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600BB1ED-424F-9E78-1425-4D6D9794F904}"/>
              </a:ext>
            </a:extLst>
          </p:cNvPr>
          <p:cNvGrpSpPr/>
          <p:nvPr/>
        </p:nvGrpSpPr>
        <p:grpSpPr>
          <a:xfrm>
            <a:off x="3674048" y="366980"/>
            <a:ext cx="538727" cy="928675"/>
            <a:chOff x="2256018" y="1461293"/>
            <a:chExt cx="538727" cy="928675"/>
          </a:xfrm>
        </p:grpSpPr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9C4ACA38-97F7-B612-DA56-DF45482DC9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/>
            <a:stretch>
              <a:fillRect/>
            </a:stretch>
          </p:blipFill>
          <p:spPr>
            <a:xfrm>
              <a:off x="2256018" y="1461293"/>
              <a:ext cx="538727" cy="928675"/>
            </a:xfrm>
            <a:prstGeom prst="rect">
              <a:avLst/>
            </a:prstGeom>
          </p:spPr>
        </p:pic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5F00D6FB-6498-ADE8-2905-48EEEF609996}"/>
                </a:ext>
              </a:extLst>
            </p:cNvPr>
            <p:cNvSpPr/>
            <p:nvPr/>
          </p:nvSpPr>
          <p:spPr>
            <a:xfrm>
              <a:off x="2642487" y="2224755"/>
              <a:ext cx="152257" cy="1562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B9F7D19A-DBE6-4B3D-3982-65D4588C480A}"/>
              </a:ext>
            </a:extLst>
          </p:cNvPr>
          <p:cNvGrpSpPr/>
          <p:nvPr/>
        </p:nvGrpSpPr>
        <p:grpSpPr>
          <a:xfrm>
            <a:off x="3676911" y="1454465"/>
            <a:ext cx="538727" cy="928675"/>
            <a:chOff x="2256018" y="1461293"/>
            <a:chExt cx="538727" cy="928675"/>
          </a:xfrm>
        </p:grpSpPr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EF5B9EDC-57A0-F770-733D-E983935955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/>
            <a:stretch>
              <a:fillRect/>
            </a:stretch>
          </p:blipFill>
          <p:spPr>
            <a:xfrm>
              <a:off x="2256018" y="1461293"/>
              <a:ext cx="538727" cy="928675"/>
            </a:xfrm>
            <a:prstGeom prst="rect">
              <a:avLst/>
            </a:prstGeom>
          </p:spPr>
        </p:pic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43CF5C3-E9D8-4D4A-F41A-913C4D22BC39}"/>
                </a:ext>
              </a:extLst>
            </p:cNvPr>
            <p:cNvSpPr/>
            <p:nvPr/>
          </p:nvSpPr>
          <p:spPr>
            <a:xfrm>
              <a:off x="2642487" y="2224755"/>
              <a:ext cx="152257" cy="1562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D033BD06-6E78-702F-B629-F629E03F3DE6}"/>
              </a:ext>
            </a:extLst>
          </p:cNvPr>
          <p:cNvGrpSpPr/>
          <p:nvPr/>
        </p:nvGrpSpPr>
        <p:grpSpPr>
          <a:xfrm>
            <a:off x="3673531" y="2543090"/>
            <a:ext cx="538727" cy="928675"/>
            <a:chOff x="2256018" y="1461293"/>
            <a:chExt cx="538727" cy="928675"/>
          </a:xfrm>
        </p:grpSpPr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D0C4E67D-5B52-D9A0-1CAC-FD2AD21B85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/>
            <a:stretch>
              <a:fillRect/>
            </a:stretch>
          </p:blipFill>
          <p:spPr>
            <a:xfrm>
              <a:off x="2256018" y="1461293"/>
              <a:ext cx="538727" cy="928675"/>
            </a:xfrm>
            <a:prstGeom prst="rect">
              <a:avLst/>
            </a:prstGeom>
          </p:spPr>
        </p:pic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CF562603-53CB-650C-E6FF-D1882D52927C}"/>
                </a:ext>
              </a:extLst>
            </p:cNvPr>
            <p:cNvSpPr/>
            <p:nvPr/>
          </p:nvSpPr>
          <p:spPr>
            <a:xfrm>
              <a:off x="2642487" y="2224755"/>
              <a:ext cx="152257" cy="1562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8D57FC14-9868-B90A-4C35-3E70B1C4B427}"/>
              </a:ext>
            </a:extLst>
          </p:cNvPr>
          <p:cNvGrpSpPr/>
          <p:nvPr/>
        </p:nvGrpSpPr>
        <p:grpSpPr>
          <a:xfrm>
            <a:off x="3674048" y="3620455"/>
            <a:ext cx="538727" cy="928675"/>
            <a:chOff x="2256018" y="1461293"/>
            <a:chExt cx="538727" cy="928675"/>
          </a:xfrm>
        </p:grpSpPr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85EDB00D-B6A9-B41A-AF47-E5E94250D7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/>
            <a:stretch>
              <a:fillRect/>
            </a:stretch>
          </p:blipFill>
          <p:spPr>
            <a:xfrm>
              <a:off x="2256018" y="1461293"/>
              <a:ext cx="538727" cy="928675"/>
            </a:xfrm>
            <a:prstGeom prst="rect">
              <a:avLst/>
            </a:prstGeom>
          </p:spPr>
        </p:pic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3170AEC3-4D8E-C358-4FC8-7DB4D3422013}"/>
                </a:ext>
              </a:extLst>
            </p:cNvPr>
            <p:cNvSpPr/>
            <p:nvPr/>
          </p:nvSpPr>
          <p:spPr>
            <a:xfrm>
              <a:off x="2642487" y="2224755"/>
              <a:ext cx="152257" cy="1562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C62012CB-0697-30E8-338B-7E22CAE9E535}"/>
              </a:ext>
            </a:extLst>
          </p:cNvPr>
          <p:cNvGrpSpPr/>
          <p:nvPr/>
        </p:nvGrpSpPr>
        <p:grpSpPr>
          <a:xfrm>
            <a:off x="3674048" y="4732014"/>
            <a:ext cx="538727" cy="928675"/>
            <a:chOff x="2256018" y="1461293"/>
            <a:chExt cx="538727" cy="928675"/>
          </a:xfrm>
        </p:grpSpPr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19A66633-D130-C1C3-C6C8-4AF7A2D77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/>
            <a:stretch>
              <a:fillRect/>
            </a:stretch>
          </p:blipFill>
          <p:spPr>
            <a:xfrm>
              <a:off x="2256018" y="1461293"/>
              <a:ext cx="538727" cy="928675"/>
            </a:xfrm>
            <a:prstGeom prst="rect">
              <a:avLst/>
            </a:prstGeom>
          </p:spPr>
        </p:pic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D2032E74-665C-5E35-5993-E3DF37BCBA2B}"/>
                </a:ext>
              </a:extLst>
            </p:cNvPr>
            <p:cNvSpPr/>
            <p:nvPr/>
          </p:nvSpPr>
          <p:spPr>
            <a:xfrm>
              <a:off x="2642487" y="2224755"/>
              <a:ext cx="152257" cy="1562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B65F1C73-8F72-0C57-DAFF-7F980764048C}"/>
              </a:ext>
            </a:extLst>
          </p:cNvPr>
          <p:cNvGrpSpPr/>
          <p:nvPr/>
        </p:nvGrpSpPr>
        <p:grpSpPr>
          <a:xfrm>
            <a:off x="3679146" y="5828665"/>
            <a:ext cx="538727" cy="928675"/>
            <a:chOff x="2256018" y="1461293"/>
            <a:chExt cx="538727" cy="928675"/>
          </a:xfrm>
        </p:grpSpPr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17CCF6DC-1170-19FE-C909-2001D005A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/>
            <a:stretch>
              <a:fillRect/>
            </a:stretch>
          </p:blipFill>
          <p:spPr>
            <a:xfrm>
              <a:off x="2256018" y="1461293"/>
              <a:ext cx="538727" cy="928675"/>
            </a:xfrm>
            <a:prstGeom prst="rect">
              <a:avLst/>
            </a:prstGeom>
          </p:spPr>
        </p:pic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92F88032-5080-05D0-30A1-5632EA72743E}"/>
                </a:ext>
              </a:extLst>
            </p:cNvPr>
            <p:cNvSpPr/>
            <p:nvPr/>
          </p:nvSpPr>
          <p:spPr>
            <a:xfrm>
              <a:off x="2642487" y="2224755"/>
              <a:ext cx="152257" cy="1562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9FB1BB03-6276-FE6D-4611-65E5EBAFCA47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2585430" y="427081"/>
            <a:ext cx="590437" cy="68028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43138E2-81FB-A724-0B44-E2D31CC78028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2582401" y="1578659"/>
            <a:ext cx="590437" cy="68028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9137EBE-5771-D05B-CA1B-7766CAC8B42A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2572078" y="2732596"/>
            <a:ext cx="590437" cy="68028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03E927D-E93F-E7F2-D3A9-5EA95D6982DF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2572079" y="3783722"/>
            <a:ext cx="590437" cy="680286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9C7B027-50B7-2370-0460-BC363A0B7968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2589935" y="4893314"/>
            <a:ext cx="590437" cy="680286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D2220CFF-C479-C81D-8859-26EDF863F7BF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2582402" y="5938376"/>
            <a:ext cx="590437" cy="68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8958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4619CA0-F63B-476F-BDE7-FDAF31DE8191}"/>
              </a:ext>
            </a:extLst>
          </p:cNvPr>
          <p:cNvGraphicFramePr>
            <a:graphicFrameLocks noGrp="1"/>
          </p:cNvGraphicFramePr>
          <p:nvPr/>
        </p:nvGraphicFramePr>
        <p:xfrm>
          <a:off x="250209" y="209644"/>
          <a:ext cx="8579892" cy="65596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7898">
                  <a:extLst>
                    <a:ext uri="{9D8B030D-6E8A-4147-A177-3AD203B41FA5}">
                      <a16:colId xmlns:a16="http://schemas.microsoft.com/office/drawing/2014/main" val="492163105"/>
                    </a:ext>
                  </a:extLst>
                </a:gridCol>
                <a:gridCol w="6741994">
                  <a:extLst>
                    <a:ext uri="{9D8B030D-6E8A-4147-A177-3AD203B41FA5}">
                      <a16:colId xmlns:a16="http://schemas.microsoft.com/office/drawing/2014/main" val="3308933470"/>
                    </a:ext>
                  </a:extLst>
                </a:gridCol>
              </a:tblGrid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38121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9045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94642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91038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909857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1653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F2BBA67-53C5-43A8-A990-746A3D3C58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40" t="3023" r="8934" b="4350"/>
          <a:stretch/>
        </p:blipFill>
        <p:spPr>
          <a:xfrm>
            <a:off x="668740" y="333473"/>
            <a:ext cx="914400" cy="912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198232-9B94-4806-A681-06F76A3362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07" t="2783" r="14496" b="3876"/>
          <a:stretch/>
        </p:blipFill>
        <p:spPr>
          <a:xfrm>
            <a:off x="668740" y="1429919"/>
            <a:ext cx="914400" cy="907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155BB2-E238-4EDD-A4F6-5FD6556BA5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07" t="5310" r="14027" b="3572"/>
          <a:stretch/>
        </p:blipFill>
        <p:spPr>
          <a:xfrm>
            <a:off x="668740" y="2554187"/>
            <a:ext cx="902712" cy="9073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0F80A8-09B5-4D53-B4BD-7C7F93C4042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175" t="4306" r="11490" b="3368"/>
          <a:stretch/>
        </p:blipFill>
        <p:spPr>
          <a:xfrm>
            <a:off x="656062" y="3555024"/>
            <a:ext cx="915390" cy="9073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28337-CCCE-4209-8177-DB71B63F21F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99" t="2770" r="11624" b="2179"/>
          <a:stretch/>
        </p:blipFill>
        <p:spPr>
          <a:xfrm>
            <a:off x="686127" y="4679292"/>
            <a:ext cx="874867" cy="866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78E0D8-4C14-4C08-B71C-B9C7428F4B5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754" t="5416" r="9269" b="1406"/>
          <a:stretch/>
        </p:blipFill>
        <p:spPr>
          <a:xfrm>
            <a:off x="655247" y="5808801"/>
            <a:ext cx="927893" cy="907329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E434DF6-3690-DCEC-4413-54B51FA175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06066" y="3830065"/>
            <a:ext cx="469619" cy="56574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9043164-A35E-2352-DA86-58DC9AF45B7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97559" y="1615140"/>
            <a:ext cx="891098" cy="64765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14C25D2-18B7-A842-860F-BFBC948D12E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78780" y="480484"/>
            <a:ext cx="535012" cy="6268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458BBE-49A3-26D2-CDD4-8247D74D985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58875" y="2404008"/>
            <a:ext cx="469618" cy="933900"/>
          </a:xfrm>
          <a:prstGeom prst="rect">
            <a:avLst/>
          </a:prstGeom>
          <a:noFill/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3E4E31C4-B6C9-27F4-7193-2145F21FDAE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66198" y="330605"/>
            <a:ext cx="656588" cy="96505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DE45155-D710-9A3A-6913-BAA63D719B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572000" y="4616569"/>
            <a:ext cx="640207" cy="94030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F70F490-C193-DBC2-2BF2-5670E2A0886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808846" y="5770824"/>
            <a:ext cx="295030" cy="836724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625E7BA9-4F07-5F09-868C-93EFA34825B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647152" y="3732676"/>
            <a:ext cx="587782" cy="640778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F84988E9-EAF6-A9D3-63A9-BBFCAA67411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726237" y="5920616"/>
            <a:ext cx="933455" cy="836724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3867AB96-D75D-1050-2463-275CD5A1F6B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503438" y="2404008"/>
            <a:ext cx="739158" cy="992132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86C51A75-3C26-D0A4-4F51-7E7E088B7513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774921" y="3734086"/>
            <a:ext cx="550000" cy="66171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5925562-54CB-5F5E-B317-ECEA3AB7BF6C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737460" y="2404008"/>
            <a:ext cx="656588" cy="95769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BEB61DB-A821-95A7-539B-933DC466124B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7938587" y="4611022"/>
            <a:ext cx="669032" cy="8862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0FEC214-DB1F-9B21-0F55-719DF62A68E4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t="1" r="6335" b="1202"/>
          <a:stretch/>
        </p:blipFill>
        <p:spPr>
          <a:xfrm>
            <a:off x="4762289" y="1626010"/>
            <a:ext cx="462786" cy="75099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EE0B54D-C61E-C362-348F-0BBEC6370388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6918660" y="4817076"/>
            <a:ext cx="574472" cy="65943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3CAFAEF-4D6D-3A18-21DE-A16A905AD462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6958503" y="245726"/>
            <a:ext cx="364743" cy="948332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AB3280CF-3818-2539-76AD-240B2D3195E5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7818973" y="1630709"/>
            <a:ext cx="876821" cy="61651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2A23DE5-CB7B-3B6A-8EE0-6EA442C51B59}"/>
              </a:ext>
            </a:extLst>
          </p:cNvPr>
          <p:cNvPicPr>
            <a:picLocks noChangeAspect="1"/>
          </p:cNvPicPr>
          <p:nvPr/>
        </p:nvPicPr>
        <p:blipFill rotWithShape="1">
          <a:blip r:embed="rId26"/>
          <a:srcRect b="2134"/>
          <a:stretch/>
        </p:blipFill>
        <p:spPr>
          <a:xfrm>
            <a:off x="7971560" y="3504060"/>
            <a:ext cx="434395" cy="1055478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B23D403-9BD3-DFFA-3DE1-F742EBB31BB0}"/>
              </a:ext>
            </a:extLst>
          </p:cNvPr>
          <p:cNvPicPr>
            <a:picLocks noChangeAspect="1"/>
          </p:cNvPicPr>
          <p:nvPr/>
        </p:nvPicPr>
        <p:blipFill rotWithShape="1">
          <a:blip r:embed="rId26"/>
          <a:srcRect b="2134"/>
          <a:stretch/>
        </p:blipFill>
        <p:spPr>
          <a:xfrm>
            <a:off x="5770702" y="1304928"/>
            <a:ext cx="434395" cy="105547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4F89E88-FCD4-55A3-796A-1F77988691E9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5743796" y="5700024"/>
            <a:ext cx="619720" cy="963565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600BB1ED-424F-9E78-1425-4D6D9794F904}"/>
              </a:ext>
            </a:extLst>
          </p:cNvPr>
          <p:cNvGrpSpPr/>
          <p:nvPr/>
        </p:nvGrpSpPr>
        <p:grpSpPr>
          <a:xfrm>
            <a:off x="8035440" y="359425"/>
            <a:ext cx="538727" cy="928675"/>
            <a:chOff x="2256018" y="1461293"/>
            <a:chExt cx="538727" cy="928675"/>
          </a:xfrm>
        </p:grpSpPr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9C4ACA38-97F7-B612-DA56-DF45482DC9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/>
            <a:stretch>
              <a:fillRect/>
            </a:stretch>
          </p:blipFill>
          <p:spPr>
            <a:xfrm>
              <a:off x="2256018" y="1461293"/>
              <a:ext cx="538727" cy="928675"/>
            </a:xfrm>
            <a:prstGeom prst="rect">
              <a:avLst/>
            </a:prstGeom>
          </p:spPr>
        </p:pic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5F00D6FB-6498-ADE8-2905-48EEEF609996}"/>
                </a:ext>
              </a:extLst>
            </p:cNvPr>
            <p:cNvSpPr/>
            <p:nvPr/>
          </p:nvSpPr>
          <p:spPr>
            <a:xfrm>
              <a:off x="2642487" y="2224755"/>
              <a:ext cx="152257" cy="1562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B9F7D19A-DBE6-4B3D-3982-65D4588C480A}"/>
              </a:ext>
            </a:extLst>
          </p:cNvPr>
          <p:cNvGrpSpPr/>
          <p:nvPr/>
        </p:nvGrpSpPr>
        <p:grpSpPr>
          <a:xfrm>
            <a:off x="6888912" y="2534925"/>
            <a:ext cx="538727" cy="928675"/>
            <a:chOff x="2256018" y="1461293"/>
            <a:chExt cx="538727" cy="928675"/>
          </a:xfrm>
        </p:grpSpPr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EF5B9EDC-57A0-F770-733D-E983935955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/>
            <a:stretch>
              <a:fillRect/>
            </a:stretch>
          </p:blipFill>
          <p:spPr>
            <a:xfrm>
              <a:off x="2256018" y="1461293"/>
              <a:ext cx="538727" cy="928675"/>
            </a:xfrm>
            <a:prstGeom prst="rect">
              <a:avLst/>
            </a:prstGeom>
          </p:spPr>
        </p:pic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43CF5C3-E9D8-4D4A-F41A-913C4D22BC39}"/>
                </a:ext>
              </a:extLst>
            </p:cNvPr>
            <p:cNvSpPr/>
            <p:nvPr/>
          </p:nvSpPr>
          <p:spPr>
            <a:xfrm>
              <a:off x="2642487" y="2224755"/>
              <a:ext cx="152257" cy="1562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D033BD06-6E78-702F-B629-F629E03F3DE6}"/>
              </a:ext>
            </a:extLst>
          </p:cNvPr>
          <p:cNvGrpSpPr/>
          <p:nvPr/>
        </p:nvGrpSpPr>
        <p:grpSpPr>
          <a:xfrm>
            <a:off x="5718535" y="4733809"/>
            <a:ext cx="538727" cy="928675"/>
            <a:chOff x="2256018" y="1461293"/>
            <a:chExt cx="538727" cy="928675"/>
          </a:xfrm>
        </p:grpSpPr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D0C4E67D-5B52-D9A0-1CAC-FD2AD21B85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/>
            <a:stretch>
              <a:fillRect/>
            </a:stretch>
          </p:blipFill>
          <p:spPr>
            <a:xfrm>
              <a:off x="2256018" y="1461293"/>
              <a:ext cx="538727" cy="928675"/>
            </a:xfrm>
            <a:prstGeom prst="rect">
              <a:avLst/>
            </a:prstGeom>
          </p:spPr>
        </p:pic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CF562603-53CB-650C-E6FF-D1882D52927C}"/>
                </a:ext>
              </a:extLst>
            </p:cNvPr>
            <p:cNvSpPr/>
            <p:nvPr/>
          </p:nvSpPr>
          <p:spPr>
            <a:xfrm>
              <a:off x="2642487" y="2224755"/>
              <a:ext cx="152257" cy="1562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8D57FC14-9868-B90A-4C35-3E70B1C4B427}"/>
              </a:ext>
            </a:extLst>
          </p:cNvPr>
          <p:cNvGrpSpPr/>
          <p:nvPr/>
        </p:nvGrpSpPr>
        <p:grpSpPr>
          <a:xfrm>
            <a:off x="8136591" y="5819347"/>
            <a:ext cx="538727" cy="928675"/>
            <a:chOff x="2256018" y="1461293"/>
            <a:chExt cx="538727" cy="928675"/>
          </a:xfrm>
        </p:grpSpPr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85EDB00D-B6A9-B41A-AF47-E5E94250D7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/>
            <a:stretch>
              <a:fillRect/>
            </a:stretch>
          </p:blipFill>
          <p:spPr>
            <a:xfrm>
              <a:off x="2256018" y="1461293"/>
              <a:ext cx="538727" cy="928675"/>
            </a:xfrm>
            <a:prstGeom prst="rect">
              <a:avLst/>
            </a:prstGeom>
          </p:spPr>
        </p:pic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3170AEC3-4D8E-C358-4FC8-7DB4D3422013}"/>
                </a:ext>
              </a:extLst>
            </p:cNvPr>
            <p:cNvSpPr/>
            <p:nvPr/>
          </p:nvSpPr>
          <p:spPr>
            <a:xfrm>
              <a:off x="2642487" y="2224755"/>
              <a:ext cx="152257" cy="1562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9FB1BB03-6276-FE6D-4611-65E5EBAFCA47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3669953" y="427081"/>
            <a:ext cx="590437" cy="68028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43138E2-81FB-A724-0B44-E2D31CC78028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3666924" y="1578659"/>
            <a:ext cx="590437" cy="68028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9137EBE-5771-D05B-CA1B-7766CAC8B42A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3656601" y="2732596"/>
            <a:ext cx="590437" cy="68028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03E927D-E93F-E7F2-D3A9-5EA95D6982DF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3656602" y="3783722"/>
            <a:ext cx="590437" cy="680286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9C7B027-50B7-2370-0460-BC363A0B7968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3674458" y="4893314"/>
            <a:ext cx="590437" cy="680286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D2220CFF-C479-C81D-8859-26EDF863F7BF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3666925" y="5938376"/>
            <a:ext cx="590437" cy="68028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C9568DB-B960-E8C6-4421-A9C4D56D200F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2256048" y="504732"/>
            <a:ext cx="1077698" cy="77893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90DB3A81-F185-0331-0E4B-4CC85AF3F60F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2202407" y="1592886"/>
            <a:ext cx="1077698" cy="77893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3FEB9F46-CBDA-DFE3-5A0B-211F19FD923C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2202407" y="2700839"/>
            <a:ext cx="1077698" cy="77893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80B2C32F-9B1B-4F85-5F1E-7D979C11407E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2255439" y="3780608"/>
            <a:ext cx="1077698" cy="77893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14AD729B-6DF6-8629-9359-92968517FE71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2251809" y="4883554"/>
            <a:ext cx="1077698" cy="778930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A30C3477-E679-D793-C20D-F1CC22996C02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2256048" y="5978410"/>
            <a:ext cx="1077698" cy="778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8378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4619CA0-F63B-476F-BDE7-FDAF31DE8191}"/>
              </a:ext>
            </a:extLst>
          </p:cNvPr>
          <p:cNvGraphicFramePr>
            <a:graphicFrameLocks noGrp="1"/>
          </p:cNvGraphicFramePr>
          <p:nvPr/>
        </p:nvGraphicFramePr>
        <p:xfrm>
          <a:off x="250209" y="209644"/>
          <a:ext cx="8579892" cy="65596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7898">
                  <a:extLst>
                    <a:ext uri="{9D8B030D-6E8A-4147-A177-3AD203B41FA5}">
                      <a16:colId xmlns:a16="http://schemas.microsoft.com/office/drawing/2014/main" val="492163105"/>
                    </a:ext>
                  </a:extLst>
                </a:gridCol>
                <a:gridCol w="6741994">
                  <a:extLst>
                    <a:ext uri="{9D8B030D-6E8A-4147-A177-3AD203B41FA5}">
                      <a16:colId xmlns:a16="http://schemas.microsoft.com/office/drawing/2014/main" val="3308933470"/>
                    </a:ext>
                  </a:extLst>
                </a:gridCol>
              </a:tblGrid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38121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9045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94642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91038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909857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1653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F2BBA67-53C5-43A8-A990-746A3D3C58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40" t="3023" r="8934" b="4350"/>
          <a:stretch/>
        </p:blipFill>
        <p:spPr>
          <a:xfrm>
            <a:off x="668740" y="333473"/>
            <a:ext cx="914400" cy="912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198232-9B94-4806-A681-06F76A3362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07" t="2783" r="14496" b="3876"/>
          <a:stretch/>
        </p:blipFill>
        <p:spPr>
          <a:xfrm>
            <a:off x="668740" y="1429919"/>
            <a:ext cx="914400" cy="907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155BB2-E238-4EDD-A4F6-5FD6556BA5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07" t="5310" r="14027" b="3572"/>
          <a:stretch/>
        </p:blipFill>
        <p:spPr>
          <a:xfrm>
            <a:off x="668740" y="2554187"/>
            <a:ext cx="902712" cy="9073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0F80A8-09B5-4D53-B4BD-7C7F93C4042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175" t="4306" r="11490" b="3368"/>
          <a:stretch/>
        </p:blipFill>
        <p:spPr>
          <a:xfrm>
            <a:off x="656062" y="3555024"/>
            <a:ext cx="915390" cy="9073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28337-CCCE-4209-8177-DB71B63F21F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99" t="2770" r="11624" b="2179"/>
          <a:stretch/>
        </p:blipFill>
        <p:spPr>
          <a:xfrm>
            <a:off x="686127" y="4679292"/>
            <a:ext cx="874867" cy="866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78E0D8-4C14-4C08-B71C-B9C7428F4B5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754" t="5416" r="9269" b="1406"/>
          <a:stretch/>
        </p:blipFill>
        <p:spPr>
          <a:xfrm>
            <a:off x="655247" y="5808801"/>
            <a:ext cx="927893" cy="907329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E434DF6-3690-DCEC-4413-54B51FA175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06066" y="3830065"/>
            <a:ext cx="469619" cy="56574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9043164-A35E-2352-DA86-58DC9AF45B7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97559" y="1615140"/>
            <a:ext cx="891098" cy="64765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14C25D2-18B7-A842-860F-BFBC948D12E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78780" y="480484"/>
            <a:ext cx="535012" cy="6268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458BBE-49A3-26D2-CDD4-8247D74D985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58875" y="2404008"/>
            <a:ext cx="469618" cy="933900"/>
          </a:xfrm>
          <a:prstGeom prst="rect">
            <a:avLst/>
          </a:prstGeom>
          <a:noFill/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3E4E31C4-B6C9-27F4-7193-2145F21FDAE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66198" y="330605"/>
            <a:ext cx="656588" cy="96505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DE45155-D710-9A3A-6913-BAA63D719B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572000" y="4616569"/>
            <a:ext cx="640207" cy="94030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F70F490-C193-DBC2-2BF2-5670E2A0886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808846" y="5770824"/>
            <a:ext cx="295030" cy="836724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625E7BA9-4F07-5F09-868C-93EFA34825B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647152" y="3732676"/>
            <a:ext cx="587782" cy="640778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F84988E9-EAF6-A9D3-63A9-BBFCAA67411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726237" y="5920616"/>
            <a:ext cx="933455" cy="836724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3867AB96-D75D-1050-2463-275CD5A1F6B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503438" y="2404008"/>
            <a:ext cx="739158" cy="992132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86C51A75-3C26-D0A4-4F51-7E7E088B7513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774921" y="3734086"/>
            <a:ext cx="550000" cy="66171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5925562-54CB-5F5E-B317-ECEA3AB7BF6C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737460" y="2404008"/>
            <a:ext cx="656588" cy="95769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BEB61DB-A821-95A7-539B-933DC466124B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7938587" y="4611022"/>
            <a:ext cx="669032" cy="8862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0FEC214-DB1F-9B21-0F55-719DF62A68E4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t="1" r="6335" b="1202"/>
          <a:stretch/>
        </p:blipFill>
        <p:spPr>
          <a:xfrm>
            <a:off x="4762289" y="1626010"/>
            <a:ext cx="462786" cy="75099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EE0B54D-C61E-C362-348F-0BBEC6370388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6918660" y="4817076"/>
            <a:ext cx="574472" cy="65943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3CAFAEF-4D6D-3A18-21DE-A16A905AD462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6958503" y="245726"/>
            <a:ext cx="364743" cy="948332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AB3280CF-3818-2539-76AD-240B2D3195E5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7818973" y="1630709"/>
            <a:ext cx="876821" cy="616515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B23D403-9BD3-DFFA-3DE1-F742EBB31BB0}"/>
              </a:ext>
            </a:extLst>
          </p:cNvPr>
          <p:cNvPicPr>
            <a:picLocks noChangeAspect="1"/>
          </p:cNvPicPr>
          <p:nvPr/>
        </p:nvPicPr>
        <p:blipFill rotWithShape="1">
          <a:blip r:embed="rId26"/>
          <a:srcRect b="2134"/>
          <a:stretch/>
        </p:blipFill>
        <p:spPr>
          <a:xfrm>
            <a:off x="5770702" y="1304928"/>
            <a:ext cx="434395" cy="105547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4F89E88-FCD4-55A3-796A-1F77988691E9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5743796" y="5700024"/>
            <a:ext cx="619720" cy="963565"/>
          </a:xfrm>
          <a:prstGeom prst="rect">
            <a:avLst/>
          </a:prstGeom>
        </p:spPr>
      </p:pic>
      <p:grpSp>
        <p:nvGrpSpPr>
          <p:cNvPr id="42" name="Group 41">
            <a:extLst>
              <a:ext uri="{FF2B5EF4-FFF2-40B4-BE49-F238E27FC236}">
                <a16:creationId xmlns:a16="http://schemas.microsoft.com/office/drawing/2014/main" id="{B9F7D19A-DBE6-4B3D-3982-65D4588C480A}"/>
              </a:ext>
            </a:extLst>
          </p:cNvPr>
          <p:cNvGrpSpPr/>
          <p:nvPr/>
        </p:nvGrpSpPr>
        <p:grpSpPr>
          <a:xfrm>
            <a:off x="6888912" y="2534925"/>
            <a:ext cx="538727" cy="928675"/>
            <a:chOff x="2256018" y="1461293"/>
            <a:chExt cx="538727" cy="928675"/>
          </a:xfrm>
        </p:grpSpPr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EF5B9EDC-57A0-F770-733D-E983935955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/>
            <a:stretch>
              <a:fillRect/>
            </a:stretch>
          </p:blipFill>
          <p:spPr>
            <a:xfrm>
              <a:off x="2256018" y="1461293"/>
              <a:ext cx="538727" cy="928675"/>
            </a:xfrm>
            <a:prstGeom prst="rect">
              <a:avLst/>
            </a:prstGeom>
          </p:spPr>
        </p:pic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43CF5C3-E9D8-4D4A-F41A-913C4D22BC39}"/>
                </a:ext>
              </a:extLst>
            </p:cNvPr>
            <p:cNvSpPr/>
            <p:nvPr/>
          </p:nvSpPr>
          <p:spPr>
            <a:xfrm>
              <a:off x="2642487" y="2224755"/>
              <a:ext cx="152257" cy="1562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9FB1BB03-6276-FE6D-4611-65E5EBAFCA47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7977884" y="418373"/>
            <a:ext cx="590437" cy="68028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43138E2-81FB-A724-0B44-E2D31CC78028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5758437" y="4806648"/>
            <a:ext cx="590437" cy="68028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9137EBE-5771-D05B-CA1B-7766CAC8B42A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8058875" y="5923693"/>
            <a:ext cx="590437" cy="68028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03E927D-E93F-E7F2-D3A9-5EA95D6982DF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7932623" y="3693168"/>
            <a:ext cx="590437" cy="68028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C9568DB-B960-E8C6-4421-A9C4D56D200F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3159814" y="504732"/>
            <a:ext cx="1077698" cy="77893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90DB3A81-F185-0331-0E4B-4CC85AF3F60F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3106173" y="1592886"/>
            <a:ext cx="1077698" cy="77893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3FEB9F46-CBDA-DFE3-5A0B-211F19FD923C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3106173" y="2700839"/>
            <a:ext cx="1077698" cy="77893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80B2C32F-9B1B-4F85-5F1E-7D979C11407E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3159205" y="3780608"/>
            <a:ext cx="1077698" cy="77893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14AD729B-6DF6-8629-9359-92968517FE71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3155575" y="4883554"/>
            <a:ext cx="1077698" cy="778930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A30C3477-E679-D793-C20D-F1CC22996C02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3159814" y="5978410"/>
            <a:ext cx="1077698" cy="77893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EE1CFDE-237A-6F11-6A7A-EB97FA077E0D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2348645" y="424004"/>
            <a:ext cx="540821" cy="68336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D5C9D37-FC8C-AD94-9249-2A80CF8BBAC8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2343300" y="1563861"/>
            <a:ext cx="540821" cy="683363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270A9D9E-0295-00A3-BAAD-139D5A1BB937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2352450" y="2634581"/>
            <a:ext cx="540821" cy="683363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1B3D6F75-A199-4B20-B906-4DBE12F71FE5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2348645" y="3723263"/>
            <a:ext cx="540821" cy="683363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47D6C146-C8D3-9887-9DC1-3F3A18C0EA43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2348645" y="4817076"/>
            <a:ext cx="540821" cy="683363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B14E8102-9D46-92B9-7F79-5704287210E0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2349543" y="5920616"/>
            <a:ext cx="540821" cy="68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1973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4619CA0-F63B-476F-BDE7-FDAF31DE8191}"/>
              </a:ext>
            </a:extLst>
          </p:cNvPr>
          <p:cNvGraphicFramePr>
            <a:graphicFrameLocks noGrp="1"/>
          </p:cNvGraphicFramePr>
          <p:nvPr/>
        </p:nvGraphicFramePr>
        <p:xfrm>
          <a:off x="250209" y="209644"/>
          <a:ext cx="8579892" cy="65596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7898">
                  <a:extLst>
                    <a:ext uri="{9D8B030D-6E8A-4147-A177-3AD203B41FA5}">
                      <a16:colId xmlns:a16="http://schemas.microsoft.com/office/drawing/2014/main" val="492163105"/>
                    </a:ext>
                  </a:extLst>
                </a:gridCol>
                <a:gridCol w="6741994">
                  <a:extLst>
                    <a:ext uri="{9D8B030D-6E8A-4147-A177-3AD203B41FA5}">
                      <a16:colId xmlns:a16="http://schemas.microsoft.com/office/drawing/2014/main" val="3308933470"/>
                    </a:ext>
                  </a:extLst>
                </a:gridCol>
              </a:tblGrid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38121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9045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94642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91038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909857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1653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F2BBA67-53C5-43A8-A990-746A3D3C58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40" t="3023" r="8934" b="4350"/>
          <a:stretch/>
        </p:blipFill>
        <p:spPr>
          <a:xfrm>
            <a:off x="668740" y="333473"/>
            <a:ext cx="914400" cy="912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198232-9B94-4806-A681-06F76A3362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07" t="2783" r="14496" b="3876"/>
          <a:stretch/>
        </p:blipFill>
        <p:spPr>
          <a:xfrm>
            <a:off x="668740" y="1429919"/>
            <a:ext cx="914400" cy="907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155BB2-E238-4EDD-A4F6-5FD6556BA5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07" t="5310" r="14027" b="3572"/>
          <a:stretch/>
        </p:blipFill>
        <p:spPr>
          <a:xfrm>
            <a:off x="668740" y="2554187"/>
            <a:ext cx="902712" cy="9073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0F80A8-09B5-4D53-B4BD-7C7F93C4042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175" t="4306" r="11490" b="3368"/>
          <a:stretch/>
        </p:blipFill>
        <p:spPr>
          <a:xfrm>
            <a:off x="656062" y="3555024"/>
            <a:ext cx="915390" cy="9073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28337-CCCE-4209-8177-DB71B63F21F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99" t="2770" r="11624" b="2179"/>
          <a:stretch/>
        </p:blipFill>
        <p:spPr>
          <a:xfrm>
            <a:off x="686127" y="4679292"/>
            <a:ext cx="874867" cy="866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78E0D8-4C14-4C08-B71C-B9C7428F4B5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754" t="5416" r="9269" b="1406"/>
          <a:stretch/>
        </p:blipFill>
        <p:spPr>
          <a:xfrm>
            <a:off x="655247" y="5808801"/>
            <a:ext cx="927893" cy="907329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E434DF6-3690-DCEC-4413-54B51FA175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67837" y="3830065"/>
            <a:ext cx="469619" cy="56574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9043164-A35E-2352-DA86-58DC9AF45B7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16798" y="1615140"/>
            <a:ext cx="891098" cy="64765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14C25D2-18B7-A842-860F-BFBC948D12E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502332" y="480484"/>
            <a:ext cx="535012" cy="6268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458BBE-49A3-26D2-CDD4-8247D74D985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58875" y="2404008"/>
            <a:ext cx="469618" cy="933900"/>
          </a:xfrm>
          <a:prstGeom prst="rect">
            <a:avLst/>
          </a:prstGeom>
          <a:noFill/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3E4E31C4-B6C9-27F4-7193-2145F21FDAE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468480" y="330605"/>
            <a:ext cx="656588" cy="96505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DE45155-D710-9A3A-6913-BAA63D719B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274282" y="4616569"/>
            <a:ext cx="640207" cy="94030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F70F490-C193-DBC2-2BF2-5670E2A0886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511128" y="5770824"/>
            <a:ext cx="295030" cy="836724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625E7BA9-4F07-5F09-868C-93EFA34825B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349434" y="3732676"/>
            <a:ext cx="587782" cy="640778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F84988E9-EAF6-A9D3-63A9-BBFCAA67411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588008" y="5920616"/>
            <a:ext cx="933455" cy="836724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3867AB96-D75D-1050-2463-275CD5A1F6B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33315" y="2404008"/>
            <a:ext cx="739158" cy="992132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86C51A75-3C26-D0A4-4F51-7E7E088B7513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498473" y="3734086"/>
            <a:ext cx="550000" cy="66171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5925562-54CB-5F5E-B317-ECEA3AB7BF6C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461012" y="2404008"/>
            <a:ext cx="656588" cy="95769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BEB61DB-A821-95A7-539B-933DC466124B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7938587" y="4611022"/>
            <a:ext cx="669032" cy="8862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0FEC214-DB1F-9B21-0F55-719DF62A68E4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t="1" r="6335" b="1202"/>
          <a:stretch/>
        </p:blipFill>
        <p:spPr>
          <a:xfrm>
            <a:off x="4464571" y="1626010"/>
            <a:ext cx="462786" cy="75099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EE0B54D-C61E-C362-348F-0BBEC6370388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6780431" y="4817076"/>
            <a:ext cx="574472" cy="65943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3CAFAEF-4D6D-3A18-21DE-A16A905AD462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6820274" y="245726"/>
            <a:ext cx="364743" cy="948332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AB3280CF-3818-2539-76AD-240B2D3195E5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7818973" y="1630709"/>
            <a:ext cx="876821" cy="616515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B23D403-9BD3-DFFA-3DE1-F742EBB31BB0}"/>
              </a:ext>
            </a:extLst>
          </p:cNvPr>
          <p:cNvPicPr>
            <a:picLocks noChangeAspect="1"/>
          </p:cNvPicPr>
          <p:nvPr/>
        </p:nvPicPr>
        <p:blipFill rotWithShape="1">
          <a:blip r:embed="rId26"/>
          <a:srcRect b="2134"/>
          <a:stretch/>
        </p:blipFill>
        <p:spPr>
          <a:xfrm>
            <a:off x="5494254" y="1304928"/>
            <a:ext cx="434395" cy="105547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4F89E88-FCD4-55A3-796A-1F77988691E9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5467348" y="5700024"/>
            <a:ext cx="619720" cy="963565"/>
          </a:xfrm>
          <a:prstGeom prst="rect">
            <a:avLst/>
          </a:prstGeom>
        </p:spPr>
      </p:pic>
      <p:grpSp>
        <p:nvGrpSpPr>
          <p:cNvPr id="42" name="Group 41">
            <a:extLst>
              <a:ext uri="{FF2B5EF4-FFF2-40B4-BE49-F238E27FC236}">
                <a16:creationId xmlns:a16="http://schemas.microsoft.com/office/drawing/2014/main" id="{B9F7D19A-DBE6-4B3D-3982-65D4588C480A}"/>
              </a:ext>
            </a:extLst>
          </p:cNvPr>
          <p:cNvGrpSpPr/>
          <p:nvPr/>
        </p:nvGrpSpPr>
        <p:grpSpPr>
          <a:xfrm>
            <a:off x="6750683" y="2534925"/>
            <a:ext cx="538727" cy="928675"/>
            <a:chOff x="2256018" y="1461293"/>
            <a:chExt cx="538727" cy="928675"/>
          </a:xfrm>
        </p:grpSpPr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EF5B9EDC-57A0-F770-733D-E983935955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/>
            <a:stretch>
              <a:fillRect/>
            </a:stretch>
          </p:blipFill>
          <p:spPr>
            <a:xfrm>
              <a:off x="2256018" y="1461293"/>
              <a:ext cx="538727" cy="928675"/>
            </a:xfrm>
            <a:prstGeom prst="rect">
              <a:avLst/>
            </a:prstGeom>
          </p:spPr>
        </p:pic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43CF5C3-E9D8-4D4A-F41A-913C4D22BC39}"/>
                </a:ext>
              </a:extLst>
            </p:cNvPr>
            <p:cNvSpPr/>
            <p:nvPr/>
          </p:nvSpPr>
          <p:spPr>
            <a:xfrm>
              <a:off x="2642487" y="2224755"/>
              <a:ext cx="152257" cy="1562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9" name="Picture 18">
            <a:extLst>
              <a:ext uri="{FF2B5EF4-FFF2-40B4-BE49-F238E27FC236}">
                <a16:creationId xmlns:a16="http://schemas.microsoft.com/office/drawing/2014/main" id="{79137EBE-5771-D05B-CA1B-7766CAC8B42A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8058875" y="5923693"/>
            <a:ext cx="590437" cy="68028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C9568DB-B960-E8C6-4421-A9C4D56D200F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7659692" y="518272"/>
            <a:ext cx="1077698" cy="77893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90DB3A81-F185-0331-0E4B-4CC85AF3F60F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5225766" y="4872426"/>
            <a:ext cx="1077698" cy="77893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3FEB9F46-CBDA-DFE3-5A0B-211F19FD923C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7659692" y="3764329"/>
            <a:ext cx="1077698" cy="77893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EE1CFDE-237A-6F11-6A7A-EB97FA077E0D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3369363" y="424004"/>
            <a:ext cx="540821" cy="68336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D5C9D37-FC8C-AD94-9249-2A80CF8BBAC8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3364018" y="1563861"/>
            <a:ext cx="540821" cy="683363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270A9D9E-0295-00A3-BAAD-139D5A1BB937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3373168" y="2634581"/>
            <a:ext cx="540821" cy="683363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1B3D6F75-A199-4B20-B906-4DBE12F71FE5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3369363" y="3723263"/>
            <a:ext cx="540821" cy="683363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47D6C146-C8D3-9887-9DC1-3F3A18C0EA43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3369363" y="4817076"/>
            <a:ext cx="540821" cy="683363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B14E8102-9D46-92B9-7F79-5704287210E0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3370261" y="5920616"/>
            <a:ext cx="540821" cy="68336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480BB9C-96EC-7EC3-E6AF-895A1F9945AD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2376759" y="511347"/>
            <a:ext cx="619720" cy="62411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833B4D09-9E36-E5D8-5FC3-A7299D1AAD8F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2382405" y="1567606"/>
            <a:ext cx="619720" cy="62411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6CD458CF-D765-6DEA-F0A1-16DCE4E5743E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2382405" y="2664204"/>
            <a:ext cx="619720" cy="62411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A7487D26-28B2-E54F-596B-FB0E33F688DE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2371348" y="3795928"/>
            <a:ext cx="619720" cy="624115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4D4A1BFA-FE7C-9080-D741-22946AD8D193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2387461" y="4873883"/>
            <a:ext cx="619720" cy="624115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E3B03DBF-A776-2DDA-9AD3-4FD1D765C0DC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2382405" y="5979864"/>
            <a:ext cx="619720" cy="624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6184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4619CA0-F63B-476F-BDE7-FDAF31DE81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904664"/>
              </p:ext>
            </p:extLst>
          </p:nvPr>
        </p:nvGraphicFramePr>
        <p:xfrm>
          <a:off x="250209" y="209644"/>
          <a:ext cx="8579892" cy="65596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7898">
                  <a:extLst>
                    <a:ext uri="{9D8B030D-6E8A-4147-A177-3AD203B41FA5}">
                      <a16:colId xmlns:a16="http://schemas.microsoft.com/office/drawing/2014/main" val="492163105"/>
                    </a:ext>
                  </a:extLst>
                </a:gridCol>
                <a:gridCol w="6741994">
                  <a:extLst>
                    <a:ext uri="{9D8B030D-6E8A-4147-A177-3AD203B41FA5}">
                      <a16:colId xmlns:a16="http://schemas.microsoft.com/office/drawing/2014/main" val="3308933470"/>
                    </a:ext>
                  </a:extLst>
                </a:gridCol>
              </a:tblGrid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38121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9045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94642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91038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909857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16536"/>
                  </a:ext>
                </a:extLst>
              </a:tr>
            </a:tbl>
          </a:graphicData>
        </a:graphic>
      </p:graphicFrame>
      <p:pic>
        <p:nvPicPr>
          <p:cNvPr id="18" name="Picture 17">
            <a:extLst>
              <a:ext uri="{FF2B5EF4-FFF2-40B4-BE49-F238E27FC236}">
                <a16:creationId xmlns:a16="http://schemas.microsoft.com/office/drawing/2014/main" id="{FFFE87DD-0E08-C291-EE41-3F392CC59E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8851" y="497643"/>
            <a:ext cx="539994" cy="79368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F2BBA67-53C5-43A8-A990-746A3D3C58A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140" t="3023" r="8934" b="4350"/>
          <a:stretch/>
        </p:blipFill>
        <p:spPr>
          <a:xfrm>
            <a:off x="668740" y="333473"/>
            <a:ext cx="914400" cy="912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198232-9B94-4806-A681-06F76A33624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507" t="2783" r="14496" b="3876"/>
          <a:stretch/>
        </p:blipFill>
        <p:spPr>
          <a:xfrm>
            <a:off x="668740" y="1429919"/>
            <a:ext cx="914400" cy="907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155BB2-E238-4EDD-A4F6-5FD6556BA59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6507" t="5310" r="14027" b="3572"/>
          <a:stretch/>
        </p:blipFill>
        <p:spPr>
          <a:xfrm>
            <a:off x="668740" y="2554187"/>
            <a:ext cx="902712" cy="9073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0F80A8-09B5-4D53-B4BD-7C7F93C4042D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4175" t="4306" r="11490" b="3368"/>
          <a:stretch/>
        </p:blipFill>
        <p:spPr>
          <a:xfrm>
            <a:off x="656062" y="3555024"/>
            <a:ext cx="915390" cy="9073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28337-CCCE-4209-8177-DB71B63F21F1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3699" t="2770" r="11624" b="2179"/>
          <a:stretch/>
        </p:blipFill>
        <p:spPr>
          <a:xfrm>
            <a:off x="686127" y="4679292"/>
            <a:ext cx="874867" cy="866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78E0D8-4C14-4C08-B71C-B9C7428F4B5B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5754" t="5416" r="9269" b="1406"/>
          <a:stretch/>
        </p:blipFill>
        <p:spPr>
          <a:xfrm>
            <a:off x="655247" y="5808801"/>
            <a:ext cx="927893" cy="90732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2099E2C-0190-6B1E-48EF-6CA597EB104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408273" y="486294"/>
            <a:ext cx="535012" cy="62688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56EDFA7-3990-0B68-E215-AB54651BD2A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597024" y="547437"/>
            <a:ext cx="469619" cy="56574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202D5E2-C6A3-EC89-289E-32BC85F0747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06371" y="216445"/>
            <a:ext cx="469618" cy="933900"/>
          </a:xfrm>
          <a:prstGeom prst="rect">
            <a:avLst/>
          </a:prstGeom>
          <a:noFill/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96F08046-FC94-E11A-6286-1142A94EA8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4507" y="1594527"/>
            <a:ext cx="539994" cy="793681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8A54801F-009E-5FCC-7C54-60B1670D063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13441" y="1589194"/>
            <a:ext cx="535012" cy="626883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6CDD1863-0BBD-336E-9BE2-D2BFB3F07FC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78128" y="1650337"/>
            <a:ext cx="469619" cy="565740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3CA8A1E-9900-E275-D33A-F40FB46AE55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832027" y="1359101"/>
            <a:ext cx="469618" cy="933900"/>
          </a:xfrm>
          <a:prstGeom prst="rect">
            <a:avLst/>
          </a:prstGeom>
          <a:noFill/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4F3C5E2A-3D43-7515-504F-5CD3DECB2A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4747" y="2689404"/>
            <a:ext cx="539994" cy="793681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91740270-BB0A-BDAA-81DE-8871EC7F732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44408" y="2684071"/>
            <a:ext cx="535012" cy="626883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C14CA29F-5F61-D482-A131-85BE94A738F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71432" y="2745214"/>
            <a:ext cx="469619" cy="565740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68046D73-3253-FB65-E5D3-7331A87C6C9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892112" y="2414222"/>
            <a:ext cx="469618" cy="933900"/>
          </a:xfrm>
          <a:prstGeom prst="rect">
            <a:avLst/>
          </a:prstGeom>
          <a:noFill/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F0482BC7-8918-7E9C-073D-773EBA05BC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5696" y="3781577"/>
            <a:ext cx="539994" cy="793681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9F6B1CA9-699F-2673-305F-8ABA045FE56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75119" y="3768922"/>
            <a:ext cx="535012" cy="626883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E434DF6-3690-DCEC-4413-54B51FA1757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945822" y="3830065"/>
            <a:ext cx="469619" cy="565740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7DA16ED4-B04F-13C4-A78A-143531C6CEA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07041" y="3499073"/>
            <a:ext cx="469618" cy="933900"/>
          </a:xfrm>
          <a:prstGeom prst="rect">
            <a:avLst/>
          </a:prstGeom>
          <a:noFill/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7CA53511-FA1E-20CD-473F-53266346C1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8591" y="4872444"/>
            <a:ext cx="539994" cy="793681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ABC20554-63A9-913C-73F2-964635DD549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78014" y="4859789"/>
            <a:ext cx="535012" cy="626883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7C785AA2-F6DF-0370-2021-7495293A9BD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048717" y="4920932"/>
            <a:ext cx="469619" cy="565740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81C3D63D-AB13-83C2-E3C0-ADFD807149F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467990" y="4594303"/>
            <a:ext cx="469618" cy="933900"/>
          </a:xfrm>
          <a:prstGeom prst="rect">
            <a:avLst/>
          </a:prstGeom>
          <a:noFill/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F8D1338B-1707-F5E7-420F-E743006364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9192" y="5964403"/>
            <a:ext cx="539994" cy="793681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056E826C-D3A2-45EC-07D4-18165477418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968615" y="5951748"/>
            <a:ext cx="535012" cy="626883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F2A894CC-7639-0FA7-D40E-3F1F77C2BA1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552575" y="5686262"/>
            <a:ext cx="469618" cy="933900"/>
          </a:xfrm>
          <a:prstGeom prst="rect">
            <a:avLst/>
          </a:prstGeom>
          <a:noFill/>
        </p:spPr>
      </p:pic>
      <p:pic>
        <p:nvPicPr>
          <p:cNvPr id="95" name="Picture 94">
            <a:extLst>
              <a:ext uri="{FF2B5EF4-FFF2-40B4-BE49-F238E27FC236}">
                <a16:creationId xmlns:a16="http://schemas.microsoft.com/office/drawing/2014/main" id="{8888CD36-4D91-9D93-6045-E2C22A5AE49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467990" y="6078373"/>
            <a:ext cx="469619" cy="565740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43D24F74-0B80-0A82-E26C-9B15A38FFCE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794750" y="226384"/>
            <a:ext cx="640207" cy="94030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5762AAD8-226C-8D69-A3D2-3DF68B488A6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759885" y="519034"/>
            <a:ext cx="891098" cy="64765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C229886-D6FE-DAAB-D9D7-7EFF7EADCF8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933182" y="1337844"/>
            <a:ext cx="640207" cy="94030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4584697-E6A3-3F7B-EFA0-42830E1CD47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257250" y="1609380"/>
            <a:ext cx="891098" cy="64765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9A54F48-82ED-CD66-6A28-F6B0F7B13EC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484759" y="2742128"/>
            <a:ext cx="891098" cy="64765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74F06E4-EA10-5DA1-4808-956C3D217CC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382695" y="2428032"/>
            <a:ext cx="640207" cy="94030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652DC4A-DF4D-DED7-30F9-C1F993C5624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633237" y="4605236"/>
            <a:ext cx="640207" cy="94030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B05463D-DB45-FCAC-C3A0-61F3E20CFE2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576596" y="3506997"/>
            <a:ext cx="640207" cy="94030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678FB06-047A-7636-31B0-2152EDA870F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555759" y="3780600"/>
            <a:ext cx="891098" cy="64765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E27C49F-FF53-4C5F-5A3B-9C5E2304CF6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597076" y="4880549"/>
            <a:ext cx="891098" cy="64765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9211C0A-B050-8826-7EDB-95EF0082FF0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699971" y="6027330"/>
            <a:ext cx="891098" cy="64765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0832FA9-B9AC-98A2-0F64-35C076EB71A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695861" y="5716630"/>
            <a:ext cx="640207" cy="940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4119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4619CA0-F63B-476F-BDE7-FDAF31DE8191}"/>
              </a:ext>
            </a:extLst>
          </p:cNvPr>
          <p:cNvGraphicFramePr>
            <a:graphicFrameLocks noGrp="1"/>
          </p:cNvGraphicFramePr>
          <p:nvPr/>
        </p:nvGraphicFramePr>
        <p:xfrm>
          <a:off x="250209" y="209644"/>
          <a:ext cx="8579892" cy="65596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7898">
                  <a:extLst>
                    <a:ext uri="{9D8B030D-6E8A-4147-A177-3AD203B41FA5}">
                      <a16:colId xmlns:a16="http://schemas.microsoft.com/office/drawing/2014/main" val="492163105"/>
                    </a:ext>
                  </a:extLst>
                </a:gridCol>
                <a:gridCol w="6741994">
                  <a:extLst>
                    <a:ext uri="{9D8B030D-6E8A-4147-A177-3AD203B41FA5}">
                      <a16:colId xmlns:a16="http://schemas.microsoft.com/office/drawing/2014/main" val="3308933470"/>
                    </a:ext>
                  </a:extLst>
                </a:gridCol>
              </a:tblGrid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38121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9045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94642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91038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909857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1653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F2BBA67-53C5-43A8-A990-746A3D3C58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40" t="3023" r="8934" b="4350"/>
          <a:stretch/>
        </p:blipFill>
        <p:spPr>
          <a:xfrm>
            <a:off x="668740" y="333473"/>
            <a:ext cx="914400" cy="912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198232-9B94-4806-A681-06F76A3362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07" t="2783" r="14496" b="3876"/>
          <a:stretch/>
        </p:blipFill>
        <p:spPr>
          <a:xfrm>
            <a:off x="668740" y="1429919"/>
            <a:ext cx="914400" cy="907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155BB2-E238-4EDD-A4F6-5FD6556BA5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07" t="5310" r="14027" b="3572"/>
          <a:stretch/>
        </p:blipFill>
        <p:spPr>
          <a:xfrm>
            <a:off x="668740" y="2554187"/>
            <a:ext cx="902712" cy="9073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0F80A8-09B5-4D53-B4BD-7C7F93C4042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175" t="4306" r="11490" b="3368"/>
          <a:stretch/>
        </p:blipFill>
        <p:spPr>
          <a:xfrm>
            <a:off x="656062" y="3555024"/>
            <a:ext cx="915390" cy="9073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28337-CCCE-4209-8177-DB71B63F21F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99" t="2770" r="11624" b="2179"/>
          <a:stretch/>
        </p:blipFill>
        <p:spPr>
          <a:xfrm>
            <a:off x="686127" y="4679292"/>
            <a:ext cx="874867" cy="866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78E0D8-4C14-4C08-B71C-B9C7428F4B5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754" t="5416" r="9269" b="1406"/>
          <a:stretch/>
        </p:blipFill>
        <p:spPr>
          <a:xfrm>
            <a:off x="655247" y="5808801"/>
            <a:ext cx="927893" cy="9073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69FC235-4EBE-6E64-DAD1-9CE977D6413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58456" y="3503202"/>
            <a:ext cx="724948" cy="97305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5DBF326-B589-24E2-0A7A-5631EE5155C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66254" y="2677394"/>
            <a:ext cx="550000" cy="66171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480C3AE-768B-9399-A6E1-D785980C011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279711" y="1360744"/>
            <a:ext cx="669032" cy="88625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FECAEB1-2E0D-3ABF-C588-A561EB06CC6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441468" y="4884721"/>
            <a:ext cx="587782" cy="6407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5798E5C-BF53-8119-AC9D-ADAAA78874C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482234" y="340655"/>
            <a:ext cx="295030" cy="83672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8163446-B70A-A23C-8DF4-6C174BBBAE3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248517" y="5900672"/>
            <a:ext cx="933455" cy="83672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0A4625F-33DD-12A9-8A26-3CC7E9B23C0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954747" y="2689404"/>
            <a:ext cx="539994" cy="79368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5073F5F-C123-76D7-3F91-6782B95FF355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007041" y="3499073"/>
            <a:ext cx="469618" cy="933900"/>
          </a:xfrm>
          <a:prstGeom prst="rect">
            <a:avLst/>
          </a:prstGeom>
          <a:noFill/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A66D0A6-2EE2-D304-E6CF-56E13B60941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048717" y="4920932"/>
            <a:ext cx="469619" cy="56574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C1119C4-BCBB-6111-2CC0-DD59957E509A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968615" y="5951748"/>
            <a:ext cx="535012" cy="62688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A00AD40-7DEE-299A-41D1-1411B0A0325E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759885" y="519034"/>
            <a:ext cx="891098" cy="647654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166A4427-B6A8-7CA2-2A1C-6D54F7AF5109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7933182" y="1337844"/>
            <a:ext cx="640207" cy="940304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93A06FD0-F37A-123C-3FB8-7BC12019B52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443787" y="3762425"/>
            <a:ext cx="550000" cy="661719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9693609E-C793-C54C-D885-CA3FE3349D3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357244" y="2445775"/>
            <a:ext cx="669032" cy="886250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501F4738-048C-A861-428A-8950974F818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529634" y="5937853"/>
            <a:ext cx="587782" cy="640778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B1DEB724-D8FE-0827-F747-5C04CFCA990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559767" y="1425686"/>
            <a:ext cx="295030" cy="836724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2A0345D6-053A-03A5-7D40-2AF06120ECE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215424" y="446136"/>
            <a:ext cx="933455" cy="836724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1430A2BC-AC62-AB37-C61B-46A392DF5BC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94635" y="4618340"/>
            <a:ext cx="724948" cy="973059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1E4ACE3F-A684-D519-755B-07C5736C0BD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520944" y="4879058"/>
            <a:ext cx="550000" cy="661719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8E5693E7-FBDB-0B47-D3F0-D28B94475D5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434401" y="3509243"/>
            <a:ext cx="669032" cy="886250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5E9D741A-C5B6-6F76-3175-52BFCF54AAF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636924" y="2489154"/>
            <a:ext cx="295030" cy="836724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C3D8F4E1-BCC8-8B64-C7BC-C1434549F49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71792" y="5681808"/>
            <a:ext cx="724948" cy="973059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969C3ED7-43AA-1B2F-AC48-694099DC1A7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302189" y="1532854"/>
            <a:ext cx="933455" cy="836724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298B0BDB-0FB3-2653-937D-47C5B936C37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466657" y="539155"/>
            <a:ext cx="587782" cy="640778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5B7104E7-E2DA-889A-2514-FE6A463D3C4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20489" y="5961535"/>
            <a:ext cx="550000" cy="661719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FD37498A-72AC-9E2F-FB51-13FD7EDD50E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533946" y="4591720"/>
            <a:ext cx="669032" cy="886250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DBCFA7B7-7852-04EC-C97A-271608BCD2E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736469" y="3571631"/>
            <a:ext cx="295030" cy="836724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7573E158-9AF2-1401-1EB2-2A270718998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444264" y="2615331"/>
            <a:ext cx="933455" cy="836724"/>
          </a:xfrm>
          <a:prstGeom prst="rect">
            <a:avLst/>
          </a:prstGeom>
        </p:spPr>
      </p:pic>
      <p:pic>
        <p:nvPicPr>
          <p:cNvPr id="91" name="Picture 90">
            <a:extLst>
              <a:ext uri="{FF2B5EF4-FFF2-40B4-BE49-F238E27FC236}">
                <a16:creationId xmlns:a16="http://schemas.microsoft.com/office/drawing/2014/main" id="{1A8F7A61-ECB0-3130-7C74-767DBE13FDC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566202" y="1621632"/>
            <a:ext cx="587782" cy="640778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2A97CF6D-747E-9DB3-49AF-0B80DA673A8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50586" y="220277"/>
            <a:ext cx="724948" cy="973059"/>
          </a:xfrm>
          <a:prstGeom prst="rect">
            <a:avLst/>
          </a:prstGeom>
        </p:spPr>
      </p:pic>
      <p:pic>
        <p:nvPicPr>
          <p:cNvPr id="93" name="Picture 92">
            <a:extLst>
              <a:ext uri="{FF2B5EF4-FFF2-40B4-BE49-F238E27FC236}">
                <a16:creationId xmlns:a16="http://schemas.microsoft.com/office/drawing/2014/main" id="{50C08A5E-526C-6190-0682-92BF7718F2E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72896" y="5709287"/>
            <a:ext cx="669032" cy="886250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0987ADB9-000F-06FA-1FAF-B3E842B6C63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975419" y="4689198"/>
            <a:ext cx="295030" cy="836724"/>
          </a:xfrm>
          <a:prstGeom prst="rect">
            <a:avLst/>
          </a:prstGeom>
        </p:spPr>
      </p:pic>
      <p:pic>
        <p:nvPicPr>
          <p:cNvPr id="95" name="Picture 94">
            <a:extLst>
              <a:ext uri="{FF2B5EF4-FFF2-40B4-BE49-F238E27FC236}">
                <a16:creationId xmlns:a16="http://schemas.microsoft.com/office/drawing/2014/main" id="{CDFB2490-3E2F-3950-21B1-EA90568E7B2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640684" y="3732898"/>
            <a:ext cx="933455" cy="836724"/>
          </a:xfrm>
          <a:prstGeom prst="rect">
            <a:avLst/>
          </a:prstGeom>
        </p:spPr>
      </p:pic>
      <p:pic>
        <p:nvPicPr>
          <p:cNvPr id="96" name="Picture 95">
            <a:extLst>
              <a:ext uri="{FF2B5EF4-FFF2-40B4-BE49-F238E27FC236}">
                <a16:creationId xmlns:a16="http://schemas.microsoft.com/office/drawing/2014/main" id="{EF0A53B5-8F50-803A-26FA-7F5EDB38F32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805152" y="2739199"/>
            <a:ext cx="587782" cy="640778"/>
          </a:xfrm>
          <a:prstGeom prst="rect">
            <a:avLst/>
          </a:prstGeom>
        </p:spPr>
      </p:pic>
      <p:pic>
        <p:nvPicPr>
          <p:cNvPr id="97" name="Picture 96">
            <a:extLst>
              <a:ext uri="{FF2B5EF4-FFF2-40B4-BE49-F238E27FC236}">
                <a16:creationId xmlns:a16="http://schemas.microsoft.com/office/drawing/2014/main" id="{2FA8CD89-421A-A812-C1B6-A32166FAF1B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89536" y="1337844"/>
            <a:ext cx="724948" cy="973059"/>
          </a:xfrm>
          <a:prstGeom prst="rect">
            <a:avLst/>
          </a:prstGeom>
        </p:spPr>
      </p:pic>
      <p:pic>
        <p:nvPicPr>
          <p:cNvPr id="98" name="Picture 97">
            <a:extLst>
              <a:ext uri="{FF2B5EF4-FFF2-40B4-BE49-F238E27FC236}">
                <a16:creationId xmlns:a16="http://schemas.microsoft.com/office/drawing/2014/main" id="{068A876C-FAF7-2EA4-3C7E-F599046E7EE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71883" y="556549"/>
            <a:ext cx="550000" cy="66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8419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4619CA0-F63B-476F-BDE7-FDAF31DE8191}"/>
              </a:ext>
            </a:extLst>
          </p:cNvPr>
          <p:cNvGraphicFramePr>
            <a:graphicFrameLocks noGrp="1"/>
          </p:cNvGraphicFramePr>
          <p:nvPr/>
        </p:nvGraphicFramePr>
        <p:xfrm>
          <a:off x="250209" y="209644"/>
          <a:ext cx="8579892" cy="65596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7898">
                  <a:extLst>
                    <a:ext uri="{9D8B030D-6E8A-4147-A177-3AD203B41FA5}">
                      <a16:colId xmlns:a16="http://schemas.microsoft.com/office/drawing/2014/main" val="492163105"/>
                    </a:ext>
                  </a:extLst>
                </a:gridCol>
                <a:gridCol w="6741994">
                  <a:extLst>
                    <a:ext uri="{9D8B030D-6E8A-4147-A177-3AD203B41FA5}">
                      <a16:colId xmlns:a16="http://schemas.microsoft.com/office/drawing/2014/main" val="3308933470"/>
                    </a:ext>
                  </a:extLst>
                </a:gridCol>
              </a:tblGrid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38121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9045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94642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91038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909857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1653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F2BBA67-53C5-43A8-A990-746A3D3C58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40" t="3023" r="8934" b="4350"/>
          <a:stretch/>
        </p:blipFill>
        <p:spPr>
          <a:xfrm>
            <a:off x="668740" y="333473"/>
            <a:ext cx="914400" cy="912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198232-9B94-4806-A681-06F76A3362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07" t="2783" r="14496" b="3876"/>
          <a:stretch/>
        </p:blipFill>
        <p:spPr>
          <a:xfrm>
            <a:off x="668740" y="1429919"/>
            <a:ext cx="914400" cy="907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155BB2-E238-4EDD-A4F6-5FD6556BA5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07" t="5310" r="14027" b="3572"/>
          <a:stretch/>
        </p:blipFill>
        <p:spPr>
          <a:xfrm>
            <a:off x="668740" y="2554187"/>
            <a:ext cx="902712" cy="9073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0F80A8-09B5-4D53-B4BD-7C7F93C4042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175" t="4306" r="11490" b="3368"/>
          <a:stretch/>
        </p:blipFill>
        <p:spPr>
          <a:xfrm>
            <a:off x="656062" y="3555024"/>
            <a:ext cx="915390" cy="9073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28337-CCCE-4209-8177-DB71B63F21F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99" t="2770" r="11624" b="2179"/>
          <a:stretch/>
        </p:blipFill>
        <p:spPr>
          <a:xfrm>
            <a:off x="686127" y="4679292"/>
            <a:ext cx="874867" cy="866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78E0D8-4C14-4C08-B71C-B9C7428F4B5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754" t="5416" r="9269" b="1406"/>
          <a:stretch/>
        </p:blipFill>
        <p:spPr>
          <a:xfrm>
            <a:off x="655247" y="5808801"/>
            <a:ext cx="927893" cy="90732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BDD7567-AE4D-13CA-E311-F2956BDC13E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43664" y="221620"/>
            <a:ext cx="656588" cy="957698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5EE4D373-9417-EAFA-2742-B99452909986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t="1" r="6335" b="1202"/>
          <a:stretch/>
        </p:blipFill>
        <p:spPr>
          <a:xfrm>
            <a:off x="4632651" y="532015"/>
            <a:ext cx="462786" cy="750994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D873DFE5-2688-5E2A-EB7C-7091334E1FF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29221" y="1313546"/>
            <a:ext cx="656588" cy="957698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4ED183A6-015D-9259-E68F-8764D9C25102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t="1" r="6335" b="1202"/>
          <a:stretch/>
        </p:blipFill>
        <p:spPr>
          <a:xfrm>
            <a:off x="5718208" y="1623941"/>
            <a:ext cx="462786" cy="750994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B9BD6954-9FC6-41E2-51C8-0212CB75D06B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t="1" r="6335" b="1202"/>
          <a:stretch/>
        </p:blipFill>
        <p:spPr>
          <a:xfrm>
            <a:off x="6856638" y="2710649"/>
            <a:ext cx="462786" cy="750994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AFF3029D-B22E-55E1-27B7-6ADA3C624AB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49862" y="3497935"/>
            <a:ext cx="656588" cy="957698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6F03D2E-3AFC-1731-200D-B67298CC82C3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t="1" r="6335" b="1202"/>
          <a:stretch/>
        </p:blipFill>
        <p:spPr>
          <a:xfrm>
            <a:off x="2346763" y="4912307"/>
            <a:ext cx="462786" cy="750994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0A17A101-9646-697D-B020-383DF7A5877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70901" y="4594741"/>
            <a:ext cx="656588" cy="957698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E5C8CADC-1815-8BE1-820B-627297F035A8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t="1" r="6335" b="1202"/>
          <a:stretch/>
        </p:blipFill>
        <p:spPr>
          <a:xfrm>
            <a:off x="3462932" y="6002717"/>
            <a:ext cx="462786" cy="750994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19B2F746-A7F1-F650-9AC7-E2C5ADCBB4F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87070" y="5685151"/>
            <a:ext cx="656588" cy="9576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69FC235-4EBE-6E64-DAD1-9CE977D6413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51183" y="3502799"/>
            <a:ext cx="724948" cy="97305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5DBF326-B589-24E2-0A7A-5631EE5155C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958981" y="2676991"/>
            <a:ext cx="550000" cy="66171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480C3AE-768B-9399-A6E1-D785980C011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72438" y="1370974"/>
            <a:ext cx="669032" cy="88625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FECAEB1-2E0D-3ABF-C588-A561EB06CC6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044828" y="4863052"/>
            <a:ext cx="587782" cy="6407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5798E5C-BF53-8119-AC9D-ADAAA78874CE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074961" y="350885"/>
            <a:ext cx="295030" cy="83672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FD61DE0-EAC5-5167-7B92-342FEA3FB215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234242" y="228088"/>
            <a:ext cx="736294" cy="95760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8163446-B70A-A23C-8DF4-6C174BBBAE3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841244" y="5910902"/>
            <a:ext cx="933455" cy="83672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826F48BF-378F-DCF5-FBED-D4C4D9FDF39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479194" y="1325439"/>
            <a:ext cx="736294" cy="95760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BDA9EFC-2ED4-CCC9-009E-38FA0FFFF99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589670" y="2414011"/>
            <a:ext cx="736294" cy="957607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5432A59B-BC44-D5D7-249B-9F4A6B925F8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703181" y="3498026"/>
            <a:ext cx="736294" cy="9576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BF95B29A-0E0E-87CC-920B-0B9036BDA751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785227" y="4596696"/>
            <a:ext cx="736294" cy="957607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6DDEDAE9-D1E5-ADBD-3DCA-8E40C24FF0A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331978" y="1585313"/>
            <a:ext cx="574472" cy="65943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7A528DD5-D46F-5E3A-21FF-57F4626837AF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6768158" y="6002717"/>
            <a:ext cx="551266" cy="63279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ECA51629-E731-C415-3343-7B2557257757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695644" y="4912748"/>
            <a:ext cx="551266" cy="63279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1E6C23C4-3F64-7A06-432F-3CE5DE53419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588411" y="3822841"/>
            <a:ext cx="551266" cy="63279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35EB3581-5288-61BA-82D9-775BCCB0E80D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458210" y="2658780"/>
            <a:ext cx="551266" cy="632792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B9BD9009-20F6-7B80-8174-995F0D97D21B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309354" y="2465435"/>
            <a:ext cx="619720" cy="963565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DF9FD49C-61EC-4932-6E60-7BC53A4B3085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6754994" y="264237"/>
            <a:ext cx="619720" cy="963565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69C15246-FA45-E5D3-8B1B-78CFDD963465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3405187" y="3514992"/>
            <a:ext cx="619720" cy="963565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F6F0C4DE-2B5A-0887-70EF-7A16A78C74EB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507790" y="4612420"/>
            <a:ext cx="619720" cy="963565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C5E21390-8ABE-CE8C-784C-4A25395ECE58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661417" y="5702870"/>
            <a:ext cx="619720" cy="963565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7A4C616A-9712-9C2A-62B6-5879153F5963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3284653" y="209644"/>
            <a:ext cx="747085" cy="1078499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339D493A-C483-1862-F995-8EC2B32E83BC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2230721" y="5683469"/>
            <a:ext cx="747085" cy="1078499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CB4E2E33-645C-6E67-94A4-A4AE151558CB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4507790" y="1311469"/>
            <a:ext cx="747085" cy="1078499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275042AF-BEDB-F7DB-03CD-241ACAE77733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572007" y="2404846"/>
            <a:ext cx="747085" cy="1078499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F789E659-4A05-72E5-53FC-7D31423E871C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6754994" y="3497796"/>
            <a:ext cx="747085" cy="1078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918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4619CA0-F63B-476F-BDE7-FDAF31DE81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473600"/>
              </p:ext>
            </p:extLst>
          </p:nvPr>
        </p:nvGraphicFramePr>
        <p:xfrm>
          <a:off x="250209" y="209644"/>
          <a:ext cx="8579892" cy="65596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7898">
                  <a:extLst>
                    <a:ext uri="{9D8B030D-6E8A-4147-A177-3AD203B41FA5}">
                      <a16:colId xmlns:a16="http://schemas.microsoft.com/office/drawing/2014/main" val="492163105"/>
                    </a:ext>
                  </a:extLst>
                </a:gridCol>
                <a:gridCol w="6741994">
                  <a:extLst>
                    <a:ext uri="{9D8B030D-6E8A-4147-A177-3AD203B41FA5}">
                      <a16:colId xmlns:a16="http://schemas.microsoft.com/office/drawing/2014/main" val="3308933470"/>
                    </a:ext>
                  </a:extLst>
                </a:gridCol>
              </a:tblGrid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38121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9045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94642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91038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909857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1653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F2BBA67-53C5-43A8-A990-746A3D3C58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40" t="3023" r="8934" b="4350"/>
          <a:stretch/>
        </p:blipFill>
        <p:spPr>
          <a:xfrm>
            <a:off x="668740" y="333473"/>
            <a:ext cx="914400" cy="912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198232-9B94-4806-A681-06F76A3362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07" t="2783" r="14496" b="3876"/>
          <a:stretch/>
        </p:blipFill>
        <p:spPr>
          <a:xfrm>
            <a:off x="668740" y="1429919"/>
            <a:ext cx="914400" cy="907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155BB2-E238-4EDD-A4F6-5FD6556BA5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07" t="5310" r="14027" b="3572"/>
          <a:stretch/>
        </p:blipFill>
        <p:spPr>
          <a:xfrm>
            <a:off x="668740" y="2554187"/>
            <a:ext cx="902712" cy="9073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0F80A8-09B5-4D53-B4BD-7C7F93C4042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175" t="4306" r="11490" b="3368"/>
          <a:stretch/>
        </p:blipFill>
        <p:spPr>
          <a:xfrm>
            <a:off x="656062" y="3555024"/>
            <a:ext cx="915390" cy="9073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28337-CCCE-4209-8177-DB71B63F21F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99" t="2770" r="11624" b="2179"/>
          <a:stretch/>
        </p:blipFill>
        <p:spPr>
          <a:xfrm>
            <a:off x="686127" y="4679292"/>
            <a:ext cx="874867" cy="866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78E0D8-4C14-4C08-B71C-B9C7428F4B5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754" t="5416" r="9269" b="1406"/>
          <a:stretch/>
        </p:blipFill>
        <p:spPr>
          <a:xfrm>
            <a:off x="655247" y="5808801"/>
            <a:ext cx="927893" cy="9073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0E2284E-DA6F-A869-DCB5-ECE562F16E1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37137" y="1532001"/>
            <a:ext cx="590437" cy="68028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40BE75E-460C-098E-DEE0-6E20A55C646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186534" y="1611490"/>
            <a:ext cx="1077698" cy="77893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A1FA4C7-771D-3F26-94A2-1F9763E96A8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404181" y="562565"/>
            <a:ext cx="876821" cy="616515"/>
          </a:xfrm>
          <a:prstGeom prst="rect">
            <a:avLst/>
          </a:prstGeom>
        </p:spPr>
      </p:pic>
      <p:grpSp>
        <p:nvGrpSpPr>
          <p:cNvPr id="34" name="Group 33">
            <a:extLst>
              <a:ext uri="{FF2B5EF4-FFF2-40B4-BE49-F238E27FC236}">
                <a16:creationId xmlns:a16="http://schemas.microsoft.com/office/drawing/2014/main" id="{F3B6EF92-6937-AF0C-FD2B-2CB16A46D1D2}"/>
              </a:ext>
            </a:extLst>
          </p:cNvPr>
          <p:cNvGrpSpPr/>
          <p:nvPr/>
        </p:nvGrpSpPr>
        <p:grpSpPr>
          <a:xfrm>
            <a:off x="2256018" y="1461293"/>
            <a:ext cx="538727" cy="928675"/>
            <a:chOff x="2256018" y="1461293"/>
            <a:chExt cx="538727" cy="928675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1C81ECE7-DABD-4AAC-A6C1-96EBE6B77B8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2256018" y="1461293"/>
              <a:ext cx="538727" cy="928675"/>
            </a:xfrm>
            <a:prstGeom prst="rect">
              <a:avLst/>
            </a:prstGeom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C8F6A6E-CB45-8019-C58A-44138C40796D}"/>
                </a:ext>
              </a:extLst>
            </p:cNvPr>
            <p:cNvSpPr/>
            <p:nvPr/>
          </p:nvSpPr>
          <p:spPr>
            <a:xfrm>
              <a:off x="2642487" y="2224755"/>
              <a:ext cx="152257" cy="1562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4C5F16AF-CE7E-C832-8E57-4440F47E46E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682955" y="511347"/>
            <a:ext cx="619720" cy="62411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414397B-1484-6558-CA3B-14446C5F8E22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b="2134"/>
          <a:stretch/>
        </p:blipFill>
        <p:spPr>
          <a:xfrm>
            <a:off x="5688332" y="230380"/>
            <a:ext cx="434395" cy="1055478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D904112C-6E4D-A5F1-7FF6-90DBFE54290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287391" y="2673225"/>
            <a:ext cx="876821" cy="616515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EA001DF8-1536-CF6D-5902-81FB8AA2395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16470" y="2681641"/>
            <a:ext cx="619720" cy="624115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F71E772C-432D-5BDB-AAD5-900674E6E353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b="2134"/>
          <a:stretch/>
        </p:blipFill>
        <p:spPr>
          <a:xfrm>
            <a:off x="3571542" y="2420552"/>
            <a:ext cx="434395" cy="1055478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9165FC99-6C4F-8F02-2EDA-506531DF0B2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29612" y="2701519"/>
            <a:ext cx="1077698" cy="778930"/>
          </a:xfrm>
          <a:prstGeom prst="rect">
            <a:avLst/>
          </a:prstGeom>
        </p:spPr>
      </p:pic>
      <p:grpSp>
        <p:nvGrpSpPr>
          <p:cNvPr id="52" name="Group 51">
            <a:extLst>
              <a:ext uri="{FF2B5EF4-FFF2-40B4-BE49-F238E27FC236}">
                <a16:creationId xmlns:a16="http://schemas.microsoft.com/office/drawing/2014/main" id="{A46635D8-DD43-2D2F-F37E-F53594ECFB81}"/>
              </a:ext>
            </a:extLst>
          </p:cNvPr>
          <p:cNvGrpSpPr/>
          <p:nvPr/>
        </p:nvGrpSpPr>
        <p:grpSpPr>
          <a:xfrm>
            <a:off x="5609035" y="2551322"/>
            <a:ext cx="538727" cy="928675"/>
            <a:chOff x="2256018" y="1461293"/>
            <a:chExt cx="538727" cy="928675"/>
          </a:xfrm>
        </p:grpSpPr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730730DB-F8C0-9991-7636-2639DD41DBD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2256018" y="1461293"/>
              <a:ext cx="538727" cy="928675"/>
            </a:xfrm>
            <a:prstGeom prst="rect">
              <a:avLst/>
            </a:prstGeom>
          </p:spPr>
        </p:pic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12420D95-B68A-C8F0-AA07-7043B4724392}"/>
                </a:ext>
              </a:extLst>
            </p:cNvPr>
            <p:cNvSpPr/>
            <p:nvPr/>
          </p:nvSpPr>
          <p:spPr>
            <a:xfrm>
              <a:off x="2642487" y="2224755"/>
              <a:ext cx="152257" cy="1562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7" name="Picture 56">
            <a:extLst>
              <a:ext uri="{FF2B5EF4-FFF2-40B4-BE49-F238E27FC236}">
                <a16:creationId xmlns:a16="http://schemas.microsoft.com/office/drawing/2014/main" id="{25644C14-BDD3-FFF2-AA0C-D1DD604B93B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411827" y="3719648"/>
            <a:ext cx="590437" cy="680286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1C35ADFE-D330-27C0-1711-283327F1F91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13945" y="3749797"/>
            <a:ext cx="876821" cy="616515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9863B19A-0A5E-108E-4648-0CD0E31310C6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b="2134"/>
          <a:stretch/>
        </p:blipFill>
        <p:spPr>
          <a:xfrm>
            <a:off x="6998096" y="3497124"/>
            <a:ext cx="434395" cy="1055478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C1C6597A-9B5B-8A97-CBA8-F8F661E8CCF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256018" y="4865682"/>
            <a:ext cx="619720" cy="624115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C95F8F6A-D25B-C03C-470A-EBD5FCAB10A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69160" y="4885560"/>
            <a:ext cx="1077698" cy="778930"/>
          </a:xfrm>
          <a:prstGeom prst="rect">
            <a:avLst/>
          </a:prstGeom>
        </p:spPr>
      </p:pic>
      <p:grpSp>
        <p:nvGrpSpPr>
          <p:cNvPr id="66" name="Group 65">
            <a:extLst>
              <a:ext uri="{FF2B5EF4-FFF2-40B4-BE49-F238E27FC236}">
                <a16:creationId xmlns:a16="http://schemas.microsoft.com/office/drawing/2014/main" id="{7BD5BEF3-4B7A-E477-4772-A5D8F80490D8}"/>
              </a:ext>
            </a:extLst>
          </p:cNvPr>
          <p:cNvGrpSpPr/>
          <p:nvPr/>
        </p:nvGrpSpPr>
        <p:grpSpPr>
          <a:xfrm>
            <a:off x="3348583" y="4735363"/>
            <a:ext cx="538727" cy="928675"/>
            <a:chOff x="2256018" y="1461293"/>
            <a:chExt cx="538727" cy="928675"/>
          </a:xfrm>
        </p:grpSpPr>
        <p:pic>
          <p:nvPicPr>
            <p:cNvPr id="67" name="Picture 66">
              <a:extLst>
                <a:ext uri="{FF2B5EF4-FFF2-40B4-BE49-F238E27FC236}">
                  <a16:creationId xmlns:a16="http://schemas.microsoft.com/office/drawing/2014/main" id="{EA2F87D3-EB58-F170-2FEC-D1A4432CAFF7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2256018" y="1461293"/>
              <a:ext cx="538727" cy="928675"/>
            </a:xfrm>
            <a:prstGeom prst="rect">
              <a:avLst/>
            </a:prstGeom>
          </p:spPr>
        </p:pic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82DB5DCA-766A-5A98-EB75-2318D603149A}"/>
                </a:ext>
              </a:extLst>
            </p:cNvPr>
            <p:cNvSpPr/>
            <p:nvPr/>
          </p:nvSpPr>
          <p:spPr>
            <a:xfrm>
              <a:off x="2642487" y="2224755"/>
              <a:ext cx="152257" cy="1562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0" name="Picture 69">
            <a:extLst>
              <a:ext uri="{FF2B5EF4-FFF2-40B4-BE49-F238E27FC236}">
                <a16:creationId xmlns:a16="http://schemas.microsoft.com/office/drawing/2014/main" id="{B3B39603-9F62-1DB1-6FEE-18C5B273945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33851" y="4809511"/>
            <a:ext cx="590437" cy="680286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2B13023C-A39C-CC56-BF6C-824CEE7A8E7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331706" y="5955065"/>
            <a:ext cx="876821" cy="616515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167BEC2E-DC6F-761B-38C4-310E6B7DA138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b="2134"/>
          <a:stretch/>
        </p:blipFill>
        <p:spPr>
          <a:xfrm>
            <a:off x="4633218" y="5702392"/>
            <a:ext cx="434395" cy="1055478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BEF58619-ADE3-67AA-79B5-D3C2982E214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783949" y="5942087"/>
            <a:ext cx="619720" cy="624115"/>
          </a:xfrm>
          <a:prstGeom prst="rect">
            <a:avLst/>
          </a:prstGeom>
        </p:spPr>
      </p:pic>
      <p:grpSp>
        <p:nvGrpSpPr>
          <p:cNvPr id="89" name="Group 88">
            <a:extLst>
              <a:ext uri="{FF2B5EF4-FFF2-40B4-BE49-F238E27FC236}">
                <a16:creationId xmlns:a16="http://schemas.microsoft.com/office/drawing/2014/main" id="{7C2314A7-4799-0E95-0653-3B89812283EA}"/>
              </a:ext>
            </a:extLst>
          </p:cNvPr>
          <p:cNvGrpSpPr/>
          <p:nvPr/>
        </p:nvGrpSpPr>
        <p:grpSpPr>
          <a:xfrm>
            <a:off x="6922810" y="5829129"/>
            <a:ext cx="538727" cy="928675"/>
            <a:chOff x="2256018" y="1461293"/>
            <a:chExt cx="538727" cy="928675"/>
          </a:xfrm>
        </p:grpSpPr>
        <p:pic>
          <p:nvPicPr>
            <p:cNvPr id="90" name="Picture 89">
              <a:extLst>
                <a:ext uri="{FF2B5EF4-FFF2-40B4-BE49-F238E27FC236}">
                  <a16:creationId xmlns:a16="http://schemas.microsoft.com/office/drawing/2014/main" id="{90F3737D-03B3-31D9-D1B8-8B85D72C8831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2256018" y="1461293"/>
              <a:ext cx="538727" cy="928675"/>
            </a:xfrm>
            <a:prstGeom prst="rect">
              <a:avLst/>
            </a:prstGeom>
          </p:spPr>
        </p:pic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3654707C-2250-455B-DED2-0CF8F8D22975}"/>
                </a:ext>
              </a:extLst>
            </p:cNvPr>
            <p:cNvSpPr/>
            <p:nvPr/>
          </p:nvSpPr>
          <p:spPr>
            <a:xfrm>
              <a:off x="2642487" y="2224755"/>
              <a:ext cx="152257" cy="1562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9554063F-1DA7-E84E-3781-C5B115248F7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991491" y="1313546"/>
            <a:ext cx="656588" cy="95769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FC59BE7-59F1-C160-2F81-3189EA08EE11}"/>
              </a:ext>
            </a:extLst>
          </p:cNvPr>
          <p:cNvPicPr>
            <a:picLocks noChangeAspect="1"/>
          </p:cNvPicPr>
          <p:nvPr/>
        </p:nvPicPr>
        <p:blipFill rotWithShape="1">
          <a:blip r:embed="rId16"/>
          <a:srcRect t="1" r="6335" b="1202"/>
          <a:stretch/>
        </p:blipFill>
        <p:spPr>
          <a:xfrm>
            <a:off x="8118908" y="2710649"/>
            <a:ext cx="462786" cy="75099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EE0711D-7215-B90B-99F1-2D413C3E7B5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047497" y="4596696"/>
            <a:ext cx="736294" cy="95760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2909785-0B02-BB69-A71D-B80ED753D585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030428" y="6002717"/>
            <a:ext cx="551266" cy="63279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A6358E3-8402-FE50-C605-D03C9309CE45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017264" y="264237"/>
            <a:ext cx="619720" cy="96356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273FEA6-D0C9-F0A0-39E2-222A64067872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017264" y="3497796"/>
            <a:ext cx="747085" cy="107849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9A1EEEB-E5F7-9896-457E-0AF2ABA75928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2333071" y="230380"/>
            <a:ext cx="364743" cy="94833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6F66176-EDEC-CB36-56ED-D5348FD3B5D2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7067748" y="4605971"/>
            <a:ext cx="364743" cy="94833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FE46BF7-2592-4BA7-6554-6C34A085F5A8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3641194" y="3525442"/>
            <a:ext cx="364743" cy="94833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058C01E7-22D7-8657-3F32-7215775361F9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5813132" y="1346821"/>
            <a:ext cx="364743" cy="94833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A4AE5B2-F3AE-691C-91A0-56D582585D21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3348583" y="497671"/>
            <a:ext cx="540821" cy="68336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380BCEE0-D42C-E9C1-6D9D-5D9940AEF416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325062" y="5880678"/>
            <a:ext cx="540821" cy="683363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284A5BFF-07A8-193A-3885-1ABEA9529154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4537598" y="3727228"/>
            <a:ext cx="540821" cy="683363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09518D80-B383-783F-8A97-1FF620AE46AF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6814739" y="1579707"/>
            <a:ext cx="540821" cy="68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3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4619CA0-F63B-476F-BDE7-FDAF31DE8191}"/>
              </a:ext>
            </a:extLst>
          </p:cNvPr>
          <p:cNvGraphicFramePr>
            <a:graphicFrameLocks noGrp="1"/>
          </p:cNvGraphicFramePr>
          <p:nvPr/>
        </p:nvGraphicFramePr>
        <p:xfrm>
          <a:off x="250209" y="209644"/>
          <a:ext cx="8579892" cy="65596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7898">
                  <a:extLst>
                    <a:ext uri="{9D8B030D-6E8A-4147-A177-3AD203B41FA5}">
                      <a16:colId xmlns:a16="http://schemas.microsoft.com/office/drawing/2014/main" val="492163105"/>
                    </a:ext>
                  </a:extLst>
                </a:gridCol>
                <a:gridCol w="6741994">
                  <a:extLst>
                    <a:ext uri="{9D8B030D-6E8A-4147-A177-3AD203B41FA5}">
                      <a16:colId xmlns:a16="http://schemas.microsoft.com/office/drawing/2014/main" val="3308933470"/>
                    </a:ext>
                  </a:extLst>
                </a:gridCol>
              </a:tblGrid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38121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9045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94642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91038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909857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1653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F2BBA67-53C5-43A8-A990-746A3D3C58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40" t="3023" r="8934" b="4350"/>
          <a:stretch/>
        </p:blipFill>
        <p:spPr>
          <a:xfrm>
            <a:off x="668740" y="333473"/>
            <a:ext cx="914400" cy="912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198232-9B94-4806-A681-06F76A3362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07" t="2783" r="14496" b="3876"/>
          <a:stretch/>
        </p:blipFill>
        <p:spPr>
          <a:xfrm>
            <a:off x="668740" y="1429919"/>
            <a:ext cx="914400" cy="907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155BB2-E238-4EDD-A4F6-5FD6556BA5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07" t="5310" r="14027" b="3572"/>
          <a:stretch/>
        </p:blipFill>
        <p:spPr>
          <a:xfrm>
            <a:off x="668740" y="2554187"/>
            <a:ext cx="902712" cy="9073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0F80A8-09B5-4D53-B4BD-7C7F93C4042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175" t="4306" r="11490" b="3368"/>
          <a:stretch/>
        </p:blipFill>
        <p:spPr>
          <a:xfrm>
            <a:off x="656062" y="3555024"/>
            <a:ext cx="915390" cy="9073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28337-CCCE-4209-8177-DB71B63F21F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99" t="2770" r="11624" b="2179"/>
          <a:stretch/>
        </p:blipFill>
        <p:spPr>
          <a:xfrm>
            <a:off x="686127" y="4679292"/>
            <a:ext cx="874867" cy="866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78E0D8-4C14-4C08-B71C-B9C7428F4B5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754" t="5416" r="9269" b="1406"/>
          <a:stretch/>
        </p:blipFill>
        <p:spPr>
          <a:xfrm>
            <a:off x="655247" y="5808801"/>
            <a:ext cx="927893" cy="90732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56EDFA7-3990-0B68-E215-AB54651BD2A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07573" y="547437"/>
            <a:ext cx="469619" cy="56574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8A54801F-009E-5FCC-7C54-60B1670D063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13441" y="1589194"/>
            <a:ext cx="535012" cy="626883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6CDD1863-0BBD-336E-9BE2-D2BFB3F07FC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08555" y="1650337"/>
            <a:ext cx="469619" cy="565740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91740270-BB0A-BDAA-81DE-8871EC7F732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44408" y="2684071"/>
            <a:ext cx="535012" cy="626883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C14CA29F-5F61-D482-A131-85BE94A738F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31676" y="2745214"/>
            <a:ext cx="469619" cy="565740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9F6B1CA9-699F-2673-305F-8ABA045FE56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75119" y="3768922"/>
            <a:ext cx="535012" cy="626883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E434DF6-3690-DCEC-4413-54B51FA175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06066" y="3830065"/>
            <a:ext cx="469619" cy="565740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ABC20554-63A9-913C-73F2-964635DD549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78014" y="4859789"/>
            <a:ext cx="535012" cy="626883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7C785AA2-F6DF-0370-2021-7495293A9BD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048717" y="4920932"/>
            <a:ext cx="469619" cy="565740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056E826C-D3A2-45EC-07D4-18165477418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968615" y="5951748"/>
            <a:ext cx="535012" cy="626883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5762AAD8-226C-8D69-A3D2-3DF68B488A6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759885" y="519034"/>
            <a:ext cx="891098" cy="64765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9A54F48-82ED-CD66-6A28-F6B0F7B13EC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484759" y="2742128"/>
            <a:ext cx="891098" cy="64765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678FB06-047A-7636-31B0-2152EDA870F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555759" y="3780600"/>
            <a:ext cx="891098" cy="64765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E27C49F-FF53-4C5F-5A3B-9C5E2304CF6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597076" y="4880549"/>
            <a:ext cx="891098" cy="64765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9211C0A-B050-8826-7EDB-95EF0082FF0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699971" y="6027330"/>
            <a:ext cx="891098" cy="64765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9AFC13B-3DBE-6F75-1EC5-FE1058C7ABC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528037" y="519034"/>
            <a:ext cx="891098" cy="64765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9043164-A35E-2352-DA86-58DC9AF45B7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55546" y="1651782"/>
            <a:ext cx="891098" cy="647654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0C9DED3-9EDF-5046-5EDF-B563F610CDE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826546" y="2690254"/>
            <a:ext cx="891098" cy="64765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4D761E9-A8C8-0956-893F-B4F691C6801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67863" y="3790203"/>
            <a:ext cx="891098" cy="64765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14C25D2-18B7-A842-860F-BFBC948D12E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821312" y="491117"/>
            <a:ext cx="535012" cy="626883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0E7A56D-8135-3FA7-00AE-4F2E2ABC8AF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26480" y="1594017"/>
            <a:ext cx="535012" cy="626883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23E1C8E1-AFE9-A788-1E02-82415F5860D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157447" y="2688894"/>
            <a:ext cx="535012" cy="626883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C83366B-F2A3-52A6-E719-E1EE6B4697C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58540" y="552260"/>
            <a:ext cx="469619" cy="56574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71401E1-80AF-7C82-EDD2-CF2BF8DD9F5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059522" y="1655160"/>
            <a:ext cx="469619" cy="565740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F89DC1FA-F279-CE0A-659C-0993B295ED0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35413" y="3840091"/>
            <a:ext cx="469619" cy="565740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79F1F2AD-E39B-974F-7363-6E1C10AE4BD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09803" y="4924942"/>
            <a:ext cx="469619" cy="56574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2E7250B-718E-E035-95E2-3081BFF8CCE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52454" y="6015809"/>
            <a:ext cx="469619" cy="56574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F22CEB4D-2206-DA9C-522C-6F17885AE9B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538217" y="4860822"/>
            <a:ext cx="535012" cy="626883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C78486CF-E3E9-F6FC-2D9E-B82CF91C804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669184" y="5955699"/>
            <a:ext cx="535012" cy="626883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4E6935ED-00E6-8568-4455-A35347253CA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428338" y="5988888"/>
            <a:ext cx="891098" cy="64765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BE94137-E259-C606-08A2-88A25E4CBC5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390917" y="232788"/>
            <a:ext cx="469618" cy="933900"/>
          </a:xfrm>
          <a:prstGeom prst="rect">
            <a:avLst/>
          </a:prstGeom>
          <a:noFill/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B93E688-19D0-4E61-610C-A64726C2A0B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387543" y="1326465"/>
            <a:ext cx="469618" cy="933900"/>
          </a:xfrm>
          <a:prstGeom prst="rect">
            <a:avLst/>
          </a:prstGeom>
          <a:noFill/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2B88AF4-0E99-16E8-367D-2996D8B15EE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372302" y="2424285"/>
            <a:ext cx="469618" cy="933900"/>
          </a:xfrm>
          <a:prstGeom prst="rect">
            <a:avLst/>
          </a:prstGeom>
          <a:noFill/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59E06F9-33B4-1D80-9171-145C2AE7976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390917" y="3503957"/>
            <a:ext cx="469618" cy="933900"/>
          </a:xfrm>
          <a:prstGeom prst="rect">
            <a:avLst/>
          </a:prstGeom>
          <a:noFill/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D53A047-6E60-9202-0E3D-54D3E48ACF9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372511" y="4611640"/>
            <a:ext cx="469618" cy="933900"/>
          </a:xfrm>
          <a:prstGeom prst="rect">
            <a:avLst/>
          </a:prstGeom>
          <a:noFill/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36B991C-F4CA-E729-62FE-A8D0693F901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378499" y="5691312"/>
            <a:ext cx="469618" cy="933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124083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4619CA0-F63B-476F-BDE7-FDAF31DE8191}"/>
              </a:ext>
            </a:extLst>
          </p:cNvPr>
          <p:cNvGraphicFramePr>
            <a:graphicFrameLocks noGrp="1"/>
          </p:cNvGraphicFramePr>
          <p:nvPr/>
        </p:nvGraphicFramePr>
        <p:xfrm>
          <a:off x="250209" y="209644"/>
          <a:ext cx="8579892" cy="65596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7898">
                  <a:extLst>
                    <a:ext uri="{9D8B030D-6E8A-4147-A177-3AD203B41FA5}">
                      <a16:colId xmlns:a16="http://schemas.microsoft.com/office/drawing/2014/main" val="492163105"/>
                    </a:ext>
                  </a:extLst>
                </a:gridCol>
                <a:gridCol w="6741994">
                  <a:extLst>
                    <a:ext uri="{9D8B030D-6E8A-4147-A177-3AD203B41FA5}">
                      <a16:colId xmlns:a16="http://schemas.microsoft.com/office/drawing/2014/main" val="3308933470"/>
                    </a:ext>
                  </a:extLst>
                </a:gridCol>
              </a:tblGrid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38121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9045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94642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91038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909857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1653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F2BBA67-53C5-43A8-A990-746A3D3C58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40" t="3023" r="8934" b="4350"/>
          <a:stretch/>
        </p:blipFill>
        <p:spPr>
          <a:xfrm>
            <a:off x="668740" y="333473"/>
            <a:ext cx="914400" cy="912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198232-9B94-4806-A681-06F76A3362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07" t="2783" r="14496" b="3876"/>
          <a:stretch/>
        </p:blipFill>
        <p:spPr>
          <a:xfrm>
            <a:off x="668740" y="1429919"/>
            <a:ext cx="914400" cy="907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155BB2-E238-4EDD-A4F6-5FD6556BA5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07" t="5310" r="14027" b="3572"/>
          <a:stretch/>
        </p:blipFill>
        <p:spPr>
          <a:xfrm>
            <a:off x="668740" y="2554187"/>
            <a:ext cx="902712" cy="9073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0F80A8-09B5-4D53-B4BD-7C7F93C4042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175" t="4306" r="11490" b="3368"/>
          <a:stretch/>
        </p:blipFill>
        <p:spPr>
          <a:xfrm>
            <a:off x="656062" y="3555024"/>
            <a:ext cx="915390" cy="9073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28337-CCCE-4209-8177-DB71B63F21F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99" t="2770" r="11624" b="2179"/>
          <a:stretch/>
        </p:blipFill>
        <p:spPr>
          <a:xfrm>
            <a:off x="686127" y="4679292"/>
            <a:ext cx="874867" cy="866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78E0D8-4C14-4C08-B71C-B9C7428F4B5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754" t="5416" r="9269" b="1406"/>
          <a:stretch/>
        </p:blipFill>
        <p:spPr>
          <a:xfrm>
            <a:off x="655247" y="5808801"/>
            <a:ext cx="927893" cy="907329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E65C0C7-77E9-C91A-A76A-D2A69A08DA4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39503" y="227870"/>
            <a:ext cx="656588" cy="869766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D873DFE5-2688-5E2A-EB7C-7091334E1FF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792708" y="1313546"/>
            <a:ext cx="656588" cy="957698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B9BD6954-9FC6-41E2-51C8-0212CB75D06B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t="1" r="6335" b="1202"/>
          <a:stretch/>
        </p:blipFill>
        <p:spPr>
          <a:xfrm>
            <a:off x="8013008" y="2710649"/>
            <a:ext cx="462786" cy="750994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E535F102-3DA8-049C-654E-3C9C96BDFB5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950471" y="3728599"/>
            <a:ext cx="550000" cy="661719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1E0FEC6E-818F-AF98-E4CE-AF2924796A6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781774" y="4826127"/>
            <a:ext cx="933455" cy="836724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F05395D1-49F9-FDA5-B0E2-89FB2FBCF4A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934660" y="5917098"/>
            <a:ext cx="540821" cy="68336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C5F16AF-CE7E-C832-8E57-4440F47E46EB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726183" y="475262"/>
            <a:ext cx="576491" cy="580579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E6967850-A7DF-83DE-99A1-47DB59EE464D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768696" y="1316354"/>
            <a:ext cx="619720" cy="963565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9165FC99-6C4F-8F02-2EDA-506531DF0B21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528952" y="2701519"/>
            <a:ext cx="1077698" cy="778930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1C35ADFE-D330-27C0-1711-283327F1F91C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532073" y="3749797"/>
            <a:ext cx="876821" cy="616515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9863B19A-0A5E-108E-4648-0CD0E31310C6}"/>
              </a:ext>
            </a:extLst>
          </p:cNvPr>
          <p:cNvPicPr>
            <a:picLocks noChangeAspect="1"/>
          </p:cNvPicPr>
          <p:nvPr/>
        </p:nvPicPr>
        <p:blipFill rotWithShape="1">
          <a:blip r:embed="rId19"/>
          <a:srcRect b="2134"/>
          <a:stretch/>
        </p:blipFill>
        <p:spPr>
          <a:xfrm>
            <a:off x="6796016" y="3495977"/>
            <a:ext cx="434395" cy="1055478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B3B39603-9F62-1DB1-6FEE-18C5B2739454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677239" y="4834771"/>
            <a:ext cx="590437" cy="680286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2815654A-B268-8A86-5B77-D8C90D5983C4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6737392" y="4587721"/>
            <a:ext cx="747085" cy="1078499"/>
          </a:xfrm>
          <a:prstGeom prst="rect">
            <a:avLst/>
          </a:prstGeom>
        </p:spPr>
      </p:pic>
      <p:grpSp>
        <p:nvGrpSpPr>
          <p:cNvPr id="89" name="Group 88">
            <a:extLst>
              <a:ext uri="{FF2B5EF4-FFF2-40B4-BE49-F238E27FC236}">
                <a16:creationId xmlns:a16="http://schemas.microsoft.com/office/drawing/2014/main" id="{7C2314A7-4799-0E95-0653-3B89812283EA}"/>
              </a:ext>
            </a:extLst>
          </p:cNvPr>
          <p:cNvGrpSpPr/>
          <p:nvPr/>
        </p:nvGrpSpPr>
        <p:grpSpPr>
          <a:xfrm>
            <a:off x="6922810" y="5829129"/>
            <a:ext cx="538727" cy="928675"/>
            <a:chOff x="2256018" y="1461293"/>
            <a:chExt cx="538727" cy="928675"/>
          </a:xfrm>
        </p:grpSpPr>
        <p:pic>
          <p:nvPicPr>
            <p:cNvPr id="90" name="Picture 89">
              <a:extLst>
                <a:ext uri="{FF2B5EF4-FFF2-40B4-BE49-F238E27FC236}">
                  <a16:creationId xmlns:a16="http://schemas.microsoft.com/office/drawing/2014/main" id="{90F3737D-03B3-31D9-D1B8-8B85D72C88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/>
            <a:stretch>
              <a:fillRect/>
            </a:stretch>
          </p:blipFill>
          <p:spPr>
            <a:xfrm>
              <a:off x="2256018" y="1461293"/>
              <a:ext cx="538727" cy="928675"/>
            </a:xfrm>
            <a:prstGeom prst="rect">
              <a:avLst/>
            </a:prstGeom>
          </p:spPr>
        </p:pic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3654707C-2250-455B-DED2-0CF8F8D22975}"/>
                </a:ext>
              </a:extLst>
            </p:cNvPr>
            <p:cNvSpPr/>
            <p:nvPr/>
          </p:nvSpPr>
          <p:spPr>
            <a:xfrm>
              <a:off x="2642487" y="2224755"/>
              <a:ext cx="152257" cy="1562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065AD9E1-8FBC-9B5F-BAEA-2996FAE5AC25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429969" y="427710"/>
            <a:ext cx="540821" cy="62080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7A49D65-5D65-07B3-9956-07E61F6C31F9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3290368" y="1336571"/>
            <a:ext cx="640207" cy="9403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07B3BC9-6529-7ECC-27B9-88D9D96B9D39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3445803" y="2403908"/>
            <a:ext cx="736294" cy="95760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BC59C65-A0DD-3E02-74E2-FD591DDBC71C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3353481" y="3497298"/>
            <a:ext cx="736294" cy="98828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3B3CCD4-D0A6-543C-6F41-8B0A10278F5B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3556215" y="4604107"/>
            <a:ext cx="364743" cy="94833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ADAF589-3806-EA7C-E81E-E8572AA44308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3370650" y="6003565"/>
            <a:ext cx="891098" cy="64765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25227F5-44C7-D481-E9B4-0CA78E4AD348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2282036" y="422686"/>
            <a:ext cx="587782" cy="64077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7A4901D-2C86-005B-1ACD-55F871103BF9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2412380" y="1589194"/>
            <a:ext cx="228364" cy="64765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D5C50CB-6A84-E863-5EFD-219CAC6796FE}"/>
              </a:ext>
            </a:extLst>
          </p:cNvPr>
          <p:cNvPicPr>
            <a:picLocks noChangeAspect="1"/>
          </p:cNvPicPr>
          <p:nvPr/>
        </p:nvPicPr>
        <p:blipFill rotWithShape="1">
          <a:blip r:embed="rId31"/>
          <a:srcRect b="3739"/>
          <a:stretch/>
        </p:blipFill>
        <p:spPr>
          <a:xfrm>
            <a:off x="2319271" y="2591904"/>
            <a:ext cx="626005" cy="88569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A5F3570-E886-B007-785B-FADE909A1457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2367538" y="3499073"/>
            <a:ext cx="484392" cy="963280"/>
          </a:xfrm>
          <a:prstGeom prst="rect">
            <a:avLst/>
          </a:prstGeom>
          <a:noFill/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F78C3FC9-1BA0-353F-4D83-C66225696039}"/>
              </a:ext>
            </a:extLst>
          </p:cNvPr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2324572" y="4976504"/>
            <a:ext cx="469619" cy="56574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33321360-DC13-FFEF-CF2C-14B64F6ABE75}"/>
              </a:ext>
            </a:extLst>
          </p:cNvPr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2316514" y="5951748"/>
            <a:ext cx="535012" cy="626883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3603D117-8153-C6CB-1CD9-A1FFCADF79D1}"/>
              </a:ext>
            </a:extLst>
          </p:cNvPr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5767400" y="409706"/>
            <a:ext cx="535012" cy="626883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6C91A5F-8EF7-3CF3-7FC3-06CC391206D3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5727231" y="5690749"/>
            <a:ext cx="736294" cy="95760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7AB9D5B5-676C-8B16-03CB-B806513B304A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4725909" y="2657448"/>
            <a:ext cx="228364" cy="64765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1A8CE62A-23A7-203F-FCFD-B1255124E0D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378441" y="1500524"/>
            <a:ext cx="933455" cy="836724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07EE6F89-3930-CEEF-AF87-0D65C6C3CAA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60107" y="4635148"/>
            <a:ext cx="669032" cy="886250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74B8F903-5B16-13F2-0F24-F0A6FB9FD66B}"/>
              </a:ext>
            </a:extLst>
          </p:cNvPr>
          <p:cNvGrpSpPr/>
          <p:nvPr/>
        </p:nvGrpSpPr>
        <p:grpSpPr>
          <a:xfrm>
            <a:off x="5757060" y="1448683"/>
            <a:ext cx="538727" cy="928675"/>
            <a:chOff x="2256018" y="1461293"/>
            <a:chExt cx="538727" cy="928675"/>
          </a:xfrm>
        </p:grpSpPr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F19E1F4B-FAEE-D082-111E-214C203021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/>
            <a:stretch>
              <a:fillRect/>
            </a:stretch>
          </p:blipFill>
          <p:spPr>
            <a:xfrm>
              <a:off x="2256018" y="1461293"/>
              <a:ext cx="538727" cy="928675"/>
            </a:xfrm>
            <a:prstGeom prst="rect">
              <a:avLst/>
            </a:prstGeom>
          </p:spPr>
        </p:pic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2DE612FF-FE2F-C175-35FC-53F94B7CEF74}"/>
                </a:ext>
              </a:extLst>
            </p:cNvPr>
            <p:cNvSpPr/>
            <p:nvPr/>
          </p:nvSpPr>
          <p:spPr>
            <a:xfrm>
              <a:off x="2642487" y="2224755"/>
              <a:ext cx="152257" cy="1562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6" name="Picture 45">
            <a:extLst>
              <a:ext uri="{FF2B5EF4-FFF2-40B4-BE49-F238E27FC236}">
                <a16:creationId xmlns:a16="http://schemas.microsoft.com/office/drawing/2014/main" id="{0DD54F98-4509-2FF0-1865-CF33A48985D8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306319" y="509096"/>
            <a:ext cx="1077698" cy="778930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C216F2A2-597C-01E4-A6B2-E394FC08C2D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656040" y="5685673"/>
            <a:ext cx="656588" cy="957698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11EBC8F4-A965-CFC2-3B25-1C747F7B7639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5524013" y="2404073"/>
            <a:ext cx="713313" cy="95744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6D6EA6F5-810F-CB69-7923-7A39BAFD7705}"/>
              </a:ext>
            </a:extLst>
          </p:cNvPr>
          <p:cNvPicPr>
            <a:picLocks noChangeAspect="1"/>
          </p:cNvPicPr>
          <p:nvPr/>
        </p:nvPicPr>
        <p:blipFill rotWithShape="1">
          <a:blip r:embed="rId31"/>
          <a:srcRect b="3739"/>
          <a:stretch/>
        </p:blipFill>
        <p:spPr>
          <a:xfrm>
            <a:off x="4549948" y="3692579"/>
            <a:ext cx="626005" cy="885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585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4619CA0-F63B-476F-BDE7-FDAF31DE8191}"/>
              </a:ext>
            </a:extLst>
          </p:cNvPr>
          <p:cNvGraphicFramePr>
            <a:graphicFrameLocks noGrp="1"/>
          </p:cNvGraphicFramePr>
          <p:nvPr/>
        </p:nvGraphicFramePr>
        <p:xfrm>
          <a:off x="250209" y="209644"/>
          <a:ext cx="8579892" cy="65596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7898">
                  <a:extLst>
                    <a:ext uri="{9D8B030D-6E8A-4147-A177-3AD203B41FA5}">
                      <a16:colId xmlns:a16="http://schemas.microsoft.com/office/drawing/2014/main" val="492163105"/>
                    </a:ext>
                  </a:extLst>
                </a:gridCol>
                <a:gridCol w="6741994">
                  <a:extLst>
                    <a:ext uri="{9D8B030D-6E8A-4147-A177-3AD203B41FA5}">
                      <a16:colId xmlns:a16="http://schemas.microsoft.com/office/drawing/2014/main" val="3308933470"/>
                    </a:ext>
                  </a:extLst>
                </a:gridCol>
              </a:tblGrid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38121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9045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94642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91038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909857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1653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F2BBA67-53C5-43A8-A990-746A3D3C58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40" t="3023" r="8934" b="4350"/>
          <a:stretch/>
        </p:blipFill>
        <p:spPr>
          <a:xfrm>
            <a:off x="668740" y="333473"/>
            <a:ext cx="914400" cy="912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198232-9B94-4806-A681-06F76A3362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07" t="2783" r="14496" b="3876"/>
          <a:stretch/>
        </p:blipFill>
        <p:spPr>
          <a:xfrm>
            <a:off x="668740" y="1429919"/>
            <a:ext cx="914400" cy="907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155BB2-E238-4EDD-A4F6-5FD6556BA5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07" t="5310" r="14027" b="3572"/>
          <a:stretch/>
        </p:blipFill>
        <p:spPr>
          <a:xfrm>
            <a:off x="668740" y="2554187"/>
            <a:ext cx="902712" cy="9073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0F80A8-09B5-4D53-B4BD-7C7F93C4042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175" t="4306" r="11490" b="3368"/>
          <a:stretch/>
        </p:blipFill>
        <p:spPr>
          <a:xfrm>
            <a:off x="656062" y="3555024"/>
            <a:ext cx="915390" cy="9073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28337-CCCE-4209-8177-DB71B63F21F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99" t="2770" r="11624" b="2179"/>
          <a:stretch/>
        </p:blipFill>
        <p:spPr>
          <a:xfrm>
            <a:off x="686127" y="4679292"/>
            <a:ext cx="874867" cy="866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78E0D8-4C14-4C08-B71C-B9C7428F4B5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754" t="5416" r="9269" b="1406"/>
          <a:stretch/>
        </p:blipFill>
        <p:spPr>
          <a:xfrm>
            <a:off x="655247" y="5808801"/>
            <a:ext cx="927893" cy="907329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6CDD1863-0BBD-336E-9BE2-D2BFB3F07FC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08555" y="1650337"/>
            <a:ext cx="469619" cy="565740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91740270-BB0A-BDAA-81DE-8871EC7F732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44408" y="2684071"/>
            <a:ext cx="535012" cy="626883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C14CA29F-5F61-D482-A131-85BE94A738F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31676" y="2745214"/>
            <a:ext cx="469619" cy="565740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9F6B1CA9-699F-2673-305F-8ABA045FE56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75119" y="3768922"/>
            <a:ext cx="535012" cy="626883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E434DF6-3690-DCEC-4413-54B51FA175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06066" y="3830065"/>
            <a:ext cx="469619" cy="565740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ABC20554-63A9-913C-73F2-964635DD549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78014" y="4859789"/>
            <a:ext cx="535012" cy="626883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7C785AA2-F6DF-0370-2021-7495293A9BD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048717" y="4920932"/>
            <a:ext cx="469619" cy="565740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056E826C-D3A2-45EC-07D4-18165477418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968615" y="5951748"/>
            <a:ext cx="535012" cy="626883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5762AAD8-226C-8D69-A3D2-3DF68B488A6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759885" y="519034"/>
            <a:ext cx="891098" cy="64765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678FB06-047A-7636-31B0-2152EDA870F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555759" y="3780600"/>
            <a:ext cx="891098" cy="64765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E27C49F-FF53-4C5F-5A3B-9C5E2304CF6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597076" y="4880549"/>
            <a:ext cx="891098" cy="64765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9211C0A-B050-8826-7EDB-95EF0082FF0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699971" y="6027330"/>
            <a:ext cx="891098" cy="64765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9AFC13B-3DBE-6F75-1EC5-FE1058C7ABC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528037" y="519034"/>
            <a:ext cx="891098" cy="64765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9043164-A35E-2352-DA86-58DC9AF45B7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55546" y="1651782"/>
            <a:ext cx="891098" cy="647654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0C9DED3-9EDF-5046-5EDF-B563F610CDE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826546" y="2690254"/>
            <a:ext cx="891098" cy="64765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4D761E9-A8C8-0956-893F-B4F691C6801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67863" y="3790203"/>
            <a:ext cx="891098" cy="64765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14C25D2-18B7-A842-860F-BFBC948D12E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821312" y="491117"/>
            <a:ext cx="535012" cy="626883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0E7A56D-8135-3FA7-00AE-4F2E2ABC8AF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26480" y="1594017"/>
            <a:ext cx="535012" cy="626883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23E1C8E1-AFE9-A788-1E02-82415F5860D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157447" y="2688894"/>
            <a:ext cx="535012" cy="626883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71401E1-80AF-7C82-EDD2-CF2BF8DD9F5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059522" y="1655160"/>
            <a:ext cx="469619" cy="565740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79F1F2AD-E39B-974F-7363-6E1C10AE4BD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09803" y="4924942"/>
            <a:ext cx="469619" cy="56574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2E7250B-718E-E035-95E2-3081BFF8CCE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52454" y="6015809"/>
            <a:ext cx="469619" cy="565740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C78486CF-E3E9-F6FC-2D9E-B82CF91C804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669184" y="5955699"/>
            <a:ext cx="535012" cy="62688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BE94137-E259-C606-08A2-88A25E4CBC5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504493" y="221755"/>
            <a:ext cx="469618" cy="933900"/>
          </a:xfrm>
          <a:prstGeom prst="rect">
            <a:avLst/>
          </a:prstGeom>
          <a:noFill/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709A655-D8CD-9154-2120-7D1A524DB38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24413" y="536120"/>
            <a:ext cx="469619" cy="56574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649CAEFA-DE78-23BB-3087-B2E59155E42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354926" y="501056"/>
            <a:ext cx="539994" cy="79368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09CBA3BA-D972-EB78-CD4F-0155B2892D8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354926" y="1590027"/>
            <a:ext cx="539994" cy="79368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830069A1-B13E-D8B5-215D-185CE76AE01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354926" y="2667835"/>
            <a:ext cx="539994" cy="793681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2828C9A8-A3D1-9D3D-25FD-61BAC50467F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354926" y="3767220"/>
            <a:ext cx="539994" cy="793681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FDB6CFE6-3E0B-E69B-82CC-C0C8951C243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354926" y="4859789"/>
            <a:ext cx="539994" cy="793681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97EF8C70-F13B-F035-F1DC-A549E1D97AA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354926" y="5928412"/>
            <a:ext cx="539994" cy="79368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100732F2-E2BB-997F-C91C-84A4094B821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498284" y="5684355"/>
            <a:ext cx="469618" cy="933900"/>
          </a:xfrm>
          <a:prstGeom prst="rect">
            <a:avLst/>
          </a:prstGeom>
          <a:noFill/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BDD5B614-7495-DD76-596A-DABDBE04DEC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470199" y="4591690"/>
            <a:ext cx="469618" cy="933900"/>
          </a:xfrm>
          <a:prstGeom prst="rect">
            <a:avLst/>
          </a:prstGeom>
          <a:noFill/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8862AFF4-EC09-CAE8-0115-6601451F378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502985" y="3498228"/>
            <a:ext cx="469618" cy="933900"/>
          </a:xfrm>
          <a:prstGeom prst="rect">
            <a:avLst/>
          </a:prstGeom>
          <a:noFill/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748ED6A1-CE20-FD23-AC26-030F92456EE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498284" y="2407323"/>
            <a:ext cx="469618" cy="933900"/>
          </a:xfrm>
          <a:prstGeom prst="rect">
            <a:avLst/>
          </a:prstGeom>
          <a:noFill/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D095EBDD-0046-ABDB-7799-AA97CAA75BE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498284" y="1310227"/>
            <a:ext cx="469618" cy="933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2043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4619CA0-F63B-476F-BDE7-FDAF31DE8191}"/>
              </a:ext>
            </a:extLst>
          </p:cNvPr>
          <p:cNvGraphicFramePr>
            <a:graphicFrameLocks noGrp="1"/>
          </p:cNvGraphicFramePr>
          <p:nvPr/>
        </p:nvGraphicFramePr>
        <p:xfrm>
          <a:off x="250209" y="209644"/>
          <a:ext cx="8579892" cy="65596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7898">
                  <a:extLst>
                    <a:ext uri="{9D8B030D-6E8A-4147-A177-3AD203B41FA5}">
                      <a16:colId xmlns:a16="http://schemas.microsoft.com/office/drawing/2014/main" val="492163105"/>
                    </a:ext>
                  </a:extLst>
                </a:gridCol>
                <a:gridCol w="6741994">
                  <a:extLst>
                    <a:ext uri="{9D8B030D-6E8A-4147-A177-3AD203B41FA5}">
                      <a16:colId xmlns:a16="http://schemas.microsoft.com/office/drawing/2014/main" val="3308933470"/>
                    </a:ext>
                  </a:extLst>
                </a:gridCol>
              </a:tblGrid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38121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9045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94642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91038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909857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1653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F2BBA67-53C5-43A8-A990-746A3D3C58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40" t="3023" r="8934" b="4350"/>
          <a:stretch/>
        </p:blipFill>
        <p:spPr>
          <a:xfrm>
            <a:off x="668740" y="333473"/>
            <a:ext cx="914400" cy="912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198232-9B94-4806-A681-06F76A3362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07" t="2783" r="14496" b="3876"/>
          <a:stretch/>
        </p:blipFill>
        <p:spPr>
          <a:xfrm>
            <a:off x="668740" y="1429919"/>
            <a:ext cx="914400" cy="907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155BB2-E238-4EDD-A4F6-5FD6556BA5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07" t="5310" r="14027" b="3572"/>
          <a:stretch/>
        </p:blipFill>
        <p:spPr>
          <a:xfrm>
            <a:off x="668740" y="2554187"/>
            <a:ext cx="902712" cy="9073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0F80A8-09B5-4D53-B4BD-7C7F93C4042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175" t="4306" r="11490" b="3368"/>
          <a:stretch/>
        </p:blipFill>
        <p:spPr>
          <a:xfrm>
            <a:off x="656062" y="3555024"/>
            <a:ext cx="915390" cy="9073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28337-CCCE-4209-8177-DB71B63F21F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99" t="2770" r="11624" b="2179"/>
          <a:stretch/>
        </p:blipFill>
        <p:spPr>
          <a:xfrm>
            <a:off x="686127" y="4679292"/>
            <a:ext cx="874867" cy="866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78E0D8-4C14-4C08-B71C-B9C7428F4B5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754" t="5416" r="9269" b="1406"/>
          <a:stretch/>
        </p:blipFill>
        <p:spPr>
          <a:xfrm>
            <a:off x="655247" y="5808801"/>
            <a:ext cx="927893" cy="907329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91740270-BB0A-BDAA-81DE-8871EC7F732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44408" y="2684071"/>
            <a:ext cx="535012" cy="626883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C14CA29F-5F61-D482-A131-85BE94A738F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831676" y="2745214"/>
            <a:ext cx="469619" cy="565740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9F6B1CA9-699F-2673-305F-8ABA045FE56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75119" y="3768922"/>
            <a:ext cx="535012" cy="626883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E434DF6-3690-DCEC-4413-54B51FA1757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906066" y="3830065"/>
            <a:ext cx="469619" cy="565740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ABC20554-63A9-913C-73F2-964635DD549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78014" y="4859789"/>
            <a:ext cx="535012" cy="626883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056E826C-D3A2-45EC-07D4-18165477418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68615" y="5951748"/>
            <a:ext cx="535012" cy="62688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E27C49F-FF53-4C5F-5A3B-9C5E2304CF6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597076" y="4880549"/>
            <a:ext cx="891098" cy="64765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9211C0A-B050-8826-7EDB-95EF0082FF0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699971" y="6027330"/>
            <a:ext cx="891098" cy="64765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9AFC13B-3DBE-6F75-1EC5-FE1058C7ABC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528037" y="519034"/>
            <a:ext cx="891098" cy="64765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9043164-A35E-2352-DA86-58DC9AF45B7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55546" y="1651782"/>
            <a:ext cx="891098" cy="647654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0C9DED3-9EDF-5046-5EDF-B563F610CDE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826546" y="2690254"/>
            <a:ext cx="891098" cy="64765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4D761E9-A8C8-0956-893F-B4F691C6801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67863" y="3790203"/>
            <a:ext cx="891098" cy="64765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14C25D2-18B7-A842-860F-BFBC948D12E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21312" y="491117"/>
            <a:ext cx="535012" cy="626883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0E7A56D-8135-3FA7-00AE-4F2E2ABC8AF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26480" y="1594017"/>
            <a:ext cx="535012" cy="626883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71401E1-80AF-7C82-EDD2-CF2BF8DD9F5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059522" y="1655160"/>
            <a:ext cx="469619" cy="565740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79F1F2AD-E39B-974F-7363-6E1C10AE4BD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609803" y="4924942"/>
            <a:ext cx="469619" cy="56574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2E7250B-718E-E035-95E2-3081BFF8CCE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52454" y="6015809"/>
            <a:ext cx="469619" cy="56574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BE94137-E259-C606-08A2-88A25E4CBC5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997414" y="296317"/>
            <a:ext cx="469618" cy="933900"/>
          </a:xfrm>
          <a:prstGeom prst="rect">
            <a:avLst/>
          </a:prstGeom>
          <a:noFill/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709A655-D8CD-9154-2120-7D1A524DB38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24413" y="536120"/>
            <a:ext cx="469619" cy="56574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649CAEFA-DE78-23BB-3087-B2E59155E42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527744" y="501056"/>
            <a:ext cx="539994" cy="79368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09CBA3BA-D972-EB78-CD4F-0155B2892D8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527744" y="1590027"/>
            <a:ext cx="539994" cy="79368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830069A1-B13E-D8B5-215D-185CE76AE01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527744" y="2667835"/>
            <a:ext cx="539994" cy="793681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2828C9A8-A3D1-9D3D-25FD-61BAC50467F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527744" y="3767220"/>
            <a:ext cx="539994" cy="793681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FDB6CFE6-3E0B-E69B-82CC-C0C8951C243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527744" y="4859789"/>
            <a:ext cx="539994" cy="793681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97EF8C70-F13B-F035-F1DC-A549E1D97AA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527744" y="5928412"/>
            <a:ext cx="539994" cy="79368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D992130-5A87-37DD-77AA-66AA50A6872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09716" y="1319255"/>
            <a:ext cx="469618" cy="933900"/>
          </a:xfrm>
          <a:prstGeom prst="rect">
            <a:avLst/>
          </a:prstGeom>
          <a:noFill/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458BBE-49A3-26D2-CDD4-8247D74D985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58875" y="2404008"/>
            <a:ext cx="469618" cy="933900"/>
          </a:xfrm>
          <a:prstGeom prst="rect">
            <a:avLst/>
          </a:prstGeom>
          <a:noFill/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F5761A4-4D6D-3E3E-F442-9D6156DC21E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44408" y="3515372"/>
            <a:ext cx="469618" cy="933900"/>
          </a:xfrm>
          <a:prstGeom prst="rect">
            <a:avLst/>
          </a:prstGeom>
          <a:noFill/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9BE19CB-D2AB-A8E6-7462-51E6CE88DBA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78603" y="4611640"/>
            <a:ext cx="469618" cy="933900"/>
          </a:xfrm>
          <a:prstGeom prst="rect">
            <a:avLst/>
          </a:prstGeom>
          <a:noFill/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1862874-2DC4-DED7-361C-4DB0952C1D1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675287" y="5741084"/>
            <a:ext cx="469618" cy="933900"/>
          </a:xfrm>
          <a:prstGeom prst="rect">
            <a:avLst/>
          </a:prstGeom>
          <a:noFill/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424A930-E6CF-1AA8-C3A3-630E3318D40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427238" y="289913"/>
            <a:ext cx="640207" cy="94030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897EBDB-389D-B676-7C33-4BCCA13C028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427237" y="1326748"/>
            <a:ext cx="640207" cy="94030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4EE4130-A344-FC0B-8BE6-561DDA8E789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427237" y="2432578"/>
            <a:ext cx="640207" cy="94030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5B02F7E-7497-3810-7C54-2CD7E048372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427238" y="3518907"/>
            <a:ext cx="640207" cy="94030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71DA0478-3511-9502-8DA5-AAE8D9FDDA5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427238" y="4605236"/>
            <a:ext cx="640207" cy="94030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A80F5718-F1CC-D52D-043E-E9A0D15DEE6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427238" y="5711066"/>
            <a:ext cx="640207" cy="940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923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4619CA0-F63B-476F-BDE7-FDAF31DE8191}"/>
              </a:ext>
            </a:extLst>
          </p:cNvPr>
          <p:cNvGraphicFramePr>
            <a:graphicFrameLocks noGrp="1"/>
          </p:cNvGraphicFramePr>
          <p:nvPr/>
        </p:nvGraphicFramePr>
        <p:xfrm>
          <a:off x="250209" y="209644"/>
          <a:ext cx="8579892" cy="65596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7898">
                  <a:extLst>
                    <a:ext uri="{9D8B030D-6E8A-4147-A177-3AD203B41FA5}">
                      <a16:colId xmlns:a16="http://schemas.microsoft.com/office/drawing/2014/main" val="492163105"/>
                    </a:ext>
                  </a:extLst>
                </a:gridCol>
                <a:gridCol w="6741994">
                  <a:extLst>
                    <a:ext uri="{9D8B030D-6E8A-4147-A177-3AD203B41FA5}">
                      <a16:colId xmlns:a16="http://schemas.microsoft.com/office/drawing/2014/main" val="3308933470"/>
                    </a:ext>
                  </a:extLst>
                </a:gridCol>
              </a:tblGrid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38121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9045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94642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91038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909857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1653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F2BBA67-53C5-43A8-A990-746A3D3C58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40" t="3023" r="8934" b="4350"/>
          <a:stretch/>
        </p:blipFill>
        <p:spPr>
          <a:xfrm>
            <a:off x="668740" y="333473"/>
            <a:ext cx="914400" cy="912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198232-9B94-4806-A681-06F76A3362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07" t="2783" r="14496" b="3876"/>
          <a:stretch/>
        </p:blipFill>
        <p:spPr>
          <a:xfrm>
            <a:off x="668740" y="1429919"/>
            <a:ext cx="914400" cy="907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155BB2-E238-4EDD-A4F6-5FD6556BA5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07" t="5310" r="14027" b="3572"/>
          <a:stretch/>
        </p:blipFill>
        <p:spPr>
          <a:xfrm>
            <a:off x="668740" y="2554187"/>
            <a:ext cx="902712" cy="9073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0F80A8-09B5-4D53-B4BD-7C7F93C4042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175" t="4306" r="11490" b="3368"/>
          <a:stretch/>
        </p:blipFill>
        <p:spPr>
          <a:xfrm>
            <a:off x="656062" y="3555024"/>
            <a:ext cx="915390" cy="9073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28337-CCCE-4209-8177-DB71B63F21F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99" t="2770" r="11624" b="2179"/>
          <a:stretch/>
        </p:blipFill>
        <p:spPr>
          <a:xfrm>
            <a:off x="686127" y="4679292"/>
            <a:ext cx="874867" cy="866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78E0D8-4C14-4C08-B71C-B9C7428F4B5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754" t="5416" r="9269" b="1406"/>
          <a:stretch/>
        </p:blipFill>
        <p:spPr>
          <a:xfrm>
            <a:off x="655247" y="5808801"/>
            <a:ext cx="927893" cy="907329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91740270-BB0A-BDAA-81DE-8871EC7F732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44408" y="2684071"/>
            <a:ext cx="535012" cy="626883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9F6B1CA9-699F-2673-305F-8ABA045FE56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75119" y="3768922"/>
            <a:ext cx="535012" cy="626883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E434DF6-3690-DCEC-4413-54B51FA1757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906066" y="3830065"/>
            <a:ext cx="469619" cy="565740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056E826C-D3A2-45EC-07D4-18165477418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68615" y="5951748"/>
            <a:ext cx="535012" cy="62688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E27C49F-FF53-4C5F-5A3B-9C5E2304CF6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597076" y="4880549"/>
            <a:ext cx="891098" cy="64765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9043164-A35E-2352-DA86-58DC9AF45B7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55546" y="1651782"/>
            <a:ext cx="891098" cy="647654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0C9DED3-9EDF-5046-5EDF-B563F610CDE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826546" y="2690254"/>
            <a:ext cx="891098" cy="64765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4D761E9-A8C8-0956-893F-B4F691C6801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67863" y="3790203"/>
            <a:ext cx="891098" cy="64765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14C25D2-18B7-A842-860F-BFBC948D12E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21312" y="491117"/>
            <a:ext cx="535012" cy="626883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71401E1-80AF-7C82-EDD2-CF2BF8DD9F5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059522" y="1655160"/>
            <a:ext cx="469619" cy="565740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79F1F2AD-E39B-974F-7363-6E1C10AE4BD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609803" y="4924942"/>
            <a:ext cx="469619" cy="56574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2E7250B-718E-E035-95E2-3081BFF8CCE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52454" y="6015809"/>
            <a:ext cx="469619" cy="56574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BE94137-E259-C606-08A2-88A25E4CBC5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997414" y="296317"/>
            <a:ext cx="469618" cy="933900"/>
          </a:xfrm>
          <a:prstGeom prst="rect">
            <a:avLst/>
          </a:prstGeom>
          <a:noFill/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709A655-D8CD-9154-2120-7D1A524DB38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24413" y="536120"/>
            <a:ext cx="469619" cy="5657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D992130-5A87-37DD-77AA-66AA50A6872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09716" y="1319255"/>
            <a:ext cx="469618" cy="933900"/>
          </a:xfrm>
          <a:prstGeom prst="rect">
            <a:avLst/>
          </a:prstGeom>
          <a:noFill/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458BBE-49A3-26D2-CDD4-8247D74D985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58875" y="2404008"/>
            <a:ext cx="469618" cy="933900"/>
          </a:xfrm>
          <a:prstGeom prst="rect">
            <a:avLst/>
          </a:prstGeom>
          <a:noFill/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9BE19CB-D2AB-A8E6-7462-51E6CE88DBA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78603" y="4611640"/>
            <a:ext cx="469618" cy="933900"/>
          </a:xfrm>
          <a:prstGeom prst="rect">
            <a:avLst/>
          </a:prstGeom>
          <a:noFill/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1862874-2DC4-DED7-361C-4DB0952C1D1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675287" y="5741084"/>
            <a:ext cx="469618" cy="933900"/>
          </a:xfrm>
          <a:prstGeom prst="rect">
            <a:avLst/>
          </a:prstGeom>
          <a:noFill/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424A930-E6CF-1AA8-C3A3-630E3318D40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00057" y="289913"/>
            <a:ext cx="640207" cy="94030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897EBDB-389D-B676-7C33-4BCCA13C028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00056" y="1326748"/>
            <a:ext cx="640207" cy="94030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4EE4130-A344-FC0B-8BE6-561DDA8E789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00056" y="2432578"/>
            <a:ext cx="640207" cy="94030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5B02F7E-7497-3810-7C54-2CD7E048372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00057" y="3518907"/>
            <a:ext cx="640207" cy="94030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71DA0478-3511-9502-8DA5-AAE8D9FDDA5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00057" y="4605236"/>
            <a:ext cx="640207" cy="94030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A80F5718-F1CC-D52D-043E-E9A0D15DEE6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00057" y="5711066"/>
            <a:ext cx="640207" cy="94030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59A531C-1E38-EEE2-B6A8-ABDA6790692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636743" y="349842"/>
            <a:ext cx="295030" cy="83672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F58E2BE-3A49-4399-B98D-60E2F40921B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602193" y="1464408"/>
            <a:ext cx="295030" cy="836724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1AEC540-6D35-7644-5F42-E5450D32F4B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602193" y="2565771"/>
            <a:ext cx="295030" cy="83672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91B563ED-9AF5-9E19-7043-8EDA1641EEC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624861" y="3608776"/>
            <a:ext cx="295030" cy="836724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50EECD35-9875-B61D-5960-7BDADFFA923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630546" y="4728987"/>
            <a:ext cx="295030" cy="8367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0F8E4EE8-1754-34FF-7D91-AB1D0CA4997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630546" y="5770824"/>
            <a:ext cx="295030" cy="836724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3E4E31C4-B6C9-27F4-7193-2145F21FDAE4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819364" y="501056"/>
            <a:ext cx="539994" cy="793681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22488A3D-5F56-4052-A4CD-CCE3A9D882C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050116" y="1603956"/>
            <a:ext cx="539994" cy="793681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10F91172-E572-AEF3-FBF1-3D894F0CB5E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832681" y="2687713"/>
            <a:ext cx="539994" cy="793681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1F2CDD64-2A7A-59E8-F22A-943F034A30AB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640378" y="3768922"/>
            <a:ext cx="539994" cy="793681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7172F093-7A4C-8480-0730-D6CC31FA6874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900268" y="4868308"/>
            <a:ext cx="539994" cy="793681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BA24AF17-D89C-C4CF-9905-FE9A2116D41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900268" y="5963076"/>
            <a:ext cx="539994" cy="793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845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4619CA0-F63B-476F-BDE7-FDAF31DE8191}"/>
              </a:ext>
            </a:extLst>
          </p:cNvPr>
          <p:cNvGraphicFramePr>
            <a:graphicFrameLocks noGrp="1"/>
          </p:cNvGraphicFramePr>
          <p:nvPr/>
        </p:nvGraphicFramePr>
        <p:xfrm>
          <a:off x="250209" y="209644"/>
          <a:ext cx="8579892" cy="65596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7898">
                  <a:extLst>
                    <a:ext uri="{9D8B030D-6E8A-4147-A177-3AD203B41FA5}">
                      <a16:colId xmlns:a16="http://schemas.microsoft.com/office/drawing/2014/main" val="492163105"/>
                    </a:ext>
                  </a:extLst>
                </a:gridCol>
                <a:gridCol w="6741994">
                  <a:extLst>
                    <a:ext uri="{9D8B030D-6E8A-4147-A177-3AD203B41FA5}">
                      <a16:colId xmlns:a16="http://schemas.microsoft.com/office/drawing/2014/main" val="3308933470"/>
                    </a:ext>
                  </a:extLst>
                </a:gridCol>
              </a:tblGrid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38121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9045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94642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91038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909857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1653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F2BBA67-53C5-43A8-A990-746A3D3C58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40" t="3023" r="8934" b="4350"/>
          <a:stretch/>
        </p:blipFill>
        <p:spPr>
          <a:xfrm>
            <a:off x="668740" y="333473"/>
            <a:ext cx="914400" cy="912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198232-9B94-4806-A681-06F76A3362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07" t="2783" r="14496" b="3876"/>
          <a:stretch/>
        </p:blipFill>
        <p:spPr>
          <a:xfrm>
            <a:off x="668740" y="1429919"/>
            <a:ext cx="914400" cy="907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155BB2-E238-4EDD-A4F6-5FD6556BA5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07" t="5310" r="14027" b="3572"/>
          <a:stretch/>
        </p:blipFill>
        <p:spPr>
          <a:xfrm>
            <a:off x="668740" y="2554187"/>
            <a:ext cx="902712" cy="9073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0F80A8-09B5-4D53-B4BD-7C7F93C4042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175" t="4306" r="11490" b="3368"/>
          <a:stretch/>
        </p:blipFill>
        <p:spPr>
          <a:xfrm>
            <a:off x="656062" y="3555024"/>
            <a:ext cx="915390" cy="9073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28337-CCCE-4209-8177-DB71B63F21F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99" t="2770" r="11624" b="2179"/>
          <a:stretch/>
        </p:blipFill>
        <p:spPr>
          <a:xfrm>
            <a:off x="686127" y="4679292"/>
            <a:ext cx="874867" cy="866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78E0D8-4C14-4C08-B71C-B9C7428F4B5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754" t="5416" r="9269" b="1406"/>
          <a:stretch/>
        </p:blipFill>
        <p:spPr>
          <a:xfrm>
            <a:off x="655247" y="5808801"/>
            <a:ext cx="927893" cy="907329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91740270-BB0A-BDAA-81DE-8871EC7F732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44408" y="2684071"/>
            <a:ext cx="535012" cy="626883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E434DF6-3690-DCEC-4413-54B51FA1757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906066" y="3830065"/>
            <a:ext cx="469619" cy="565740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056E826C-D3A2-45EC-07D4-18165477418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68615" y="5951748"/>
            <a:ext cx="535012" cy="62688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E27C49F-FF53-4C5F-5A3B-9C5E2304CF6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597076" y="4880549"/>
            <a:ext cx="891098" cy="64765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9043164-A35E-2352-DA86-58DC9AF45B7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55546" y="1651782"/>
            <a:ext cx="891098" cy="64765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4D761E9-A8C8-0956-893F-B4F691C6801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67863" y="3790203"/>
            <a:ext cx="891098" cy="64765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14C25D2-18B7-A842-860F-BFBC948D12E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21312" y="491117"/>
            <a:ext cx="535012" cy="626883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71401E1-80AF-7C82-EDD2-CF2BF8DD9F5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059522" y="1655160"/>
            <a:ext cx="469619" cy="56574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2E7250B-718E-E035-95E2-3081BFF8CCE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52454" y="6015809"/>
            <a:ext cx="469619" cy="56574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BE94137-E259-C606-08A2-88A25E4CBC5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997414" y="296317"/>
            <a:ext cx="469618" cy="933900"/>
          </a:xfrm>
          <a:prstGeom prst="rect">
            <a:avLst/>
          </a:prstGeom>
          <a:noFill/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458BBE-49A3-26D2-CDD4-8247D74D985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58875" y="2404008"/>
            <a:ext cx="469618" cy="933900"/>
          </a:xfrm>
          <a:prstGeom prst="rect">
            <a:avLst/>
          </a:prstGeom>
          <a:noFill/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9BE19CB-D2AB-A8E6-7462-51E6CE88DBA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78603" y="4611640"/>
            <a:ext cx="469618" cy="933900"/>
          </a:xfrm>
          <a:prstGeom prst="rect">
            <a:avLst/>
          </a:prstGeom>
          <a:noFill/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424A930-E6CF-1AA8-C3A3-630E3318D40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994138" y="246262"/>
            <a:ext cx="640207" cy="94030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59A531C-1E38-EEE2-B6A8-ABDA6790692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690293" y="349842"/>
            <a:ext cx="295030" cy="83672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F58E2BE-3A49-4399-B98D-60E2F40921B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655743" y="1464408"/>
            <a:ext cx="295030" cy="836724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1AEC540-6D35-7644-5F42-E5450D32F4B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655743" y="2565771"/>
            <a:ext cx="295030" cy="83672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91B563ED-9AF5-9E19-7043-8EDA1641EEC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678411" y="3608776"/>
            <a:ext cx="295030" cy="836724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50EECD35-9875-B61D-5960-7BDADFFA923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684096" y="4728987"/>
            <a:ext cx="295030" cy="8367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0F8E4EE8-1754-34FF-7D91-AB1D0CA4997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684096" y="5770824"/>
            <a:ext cx="295030" cy="836724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3E4E31C4-B6C9-27F4-7193-2145F21FDAE4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819364" y="501056"/>
            <a:ext cx="539994" cy="793681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22488A3D-5F56-4052-A4CD-CCE3A9D882C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050116" y="1584078"/>
            <a:ext cx="539994" cy="793681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10F91172-E572-AEF3-FBF1-3D894F0CB5E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832681" y="2687713"/>
            <a:ext cx="539994" cy="793681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1F2CDD64-2A7A-59E8-F22A-943F034A30AB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640378" y="3778861"/>
            <a:ext cx="539994" cy="793681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7172F093-7A4C-8480-0730-D6CC31FA6874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900268" y="4868308"/>
            <a:ext cx="539994" cy="793681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BA24AF17-D89C-C4CF-9905-FE9A2116D41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900268" y="5963076"/>
            <a:ext cx="539994" cy="79368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30DEF56-9D3D-A93A-FCFA-0BDE47091FB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675287" y="1348681"/>
            <a:ext cx="640207" cy="94030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6373330-65CB-3A5E-94A3-8BBD17D1C0F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961180" y="2442313"/>
            <a:ext cx="640207" cy="94030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6A45739-B435-988E-6C5F-7B12A355A2D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768714" y="3522049"/>
            <a:ext cx="640207" cy="94030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DE45155-D710-9A3A-6913-BAA63D719BD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72000" y="4676203"/>
            <a:ext cx="640207" cy="940304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009F67AF-BBEA-D21F-179E-1D204E436D3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610290" y="5719034"/>
            <a:ext cx="640207" cy="940304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BF5634F-D4FD-9420-0013-34A24C3E8825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391748" y="469096"/>
            <a:ext cx="587782" cy="640778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18A56B54-CB62-B908-A227-1DFC6467EFB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381491" y="5966770"/>
            <a:ext cx="587782" cy="640778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658E7E05-8555-202A-397B-F268C3278A2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381491" y="4906809"/>
            <a:ext cx="587782" cy="640778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E4F0D6F-7F0A-9DBF-D332-BBF976333CA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386803" y="3755027"/>
            <a:ext cx="587782" cy="640778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6907E6A1-043A-72CF-93C5-EE55A327157D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398043" y="2687462"/>
            <a:ext cx="587782" cy="640778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1486DE7A-6F33-0D73-91DE-203936F564A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401197" y="1584078"/>
            <a:ext cx="587782" cy="64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339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4619CA0-F63B-476F-BDE7-FDAF31DE8191}"/>
              </a:ext>
            </a:extLst>
          </p:cNvPr>
          <p:cNvGraphicFramePr>
            <a:graphicFrameLocks noGrp="1"/>
          </p:cNvGraphicFramePr>
          <p:nvPr/>
        </p:nvGraphicFramePr>
        <p:xfrm>
          <a:off x="250209" y="209644"/>
          <a:ext cx="8579892" cy="65596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7898">
                  <a:extLst>
                    <a:ext uri="{9D8B030D-6E8A-4147-A177-3AD203B41FA5}">
                      <a16:colId xmlns:a16="http://schemas.microsoft.com/office/drawing/2014/main" val="492163105"/>
                    </a:ext>
                  </a:extLst>
                </a:gridCol>
                <a:gridCol w="6741994">
                  <a:extLst>
                    <a:ext uri="{9D8B030D-6E8A-4147-A177-3AD203B41FA5}">
                      <a16:colId xmlns:a16="http://schemas.microsoft.com/office/drawing/2014/main" val="3308933470"/>
                    </a:ext>
                  </a:extLst>
                </a:gridCol>
              </a:tblGrid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38121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9045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94642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91038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909857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1653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F2BBA67-53C5-43A8-A990-746A3D3C58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40" t="3023" r="8934" b="4350"/>
          <a:stretch/>
        </p:blipFill>
        <p:spPr>
          <a:xfrm>
            <a:off x="668740" y="333473"/>
            <a:ext cx="914400" cy="912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198232-9B94-4806-A681-06F76A3362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07" t="2783" r="14496" b="3876"/>
          <a:stretch/>
        </p:blipFill>
        <p:spPr>
          <a:xfrm>
            <a:off x="668740" y="1429919"/>
            <a:ext cx="914400" cy="907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155BB2-E238-4EDD-A4F6-5FD6556BA5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07" t="5310" r="14027" b="3572"/>
          <a:stretch/>
        </p:blipFill>
        <p:spPr>
          <a:xfrm>
            <a:off x="668740" y="2554187"/>
            <a:ext cx="902712" cy="9073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0F80A8-09B5-4D53-B4BD-7C7F93C4042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175" t="4306" r="11490" b="3368"/>
          <a:stretch/>
        </p:blipFill>
        <p:spPr>
          <a:xfrm>
            <a:off x="656062" y="3555024"/>
            <a:ext cx="915390" cy="9073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28337-CCCE-4209-8177-DB71B63F21F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99" t="2770" r="11624" b="2179"/>
          <a:stretch/>
        </p:blipFill>
        <p:spPr>
          <a:xfrm>
            <a:off x="686127" y="4679292"/>
            <a:ext cx="874867" cy="866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78E0D8-4C14-4C08-B71C-B9C7428F4B5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754" t="5416" r="9269" b="1406"/>
          <a:stretch/>
        </p:blipFill>
        <p:spPr>
          <a:xfrm>
            <a:off x="655247" y="5808801"/>
            <a:ext cx="927893" cy="907329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91740270-BB0A-BDAA-81DE-8871EC7F732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75119" y="2711025"/>
            <a:ext cx="535012" cy="626883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E434DF6-3690-DCEC-4413-54B51FA1757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906066" y="3830065"/>
            <a:ext cx="469619" cy="565740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056E826C-D3A2-45EC-07D4-18165477418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68615" y="5951748"/>
            <a:ext cx="535012" cy="62688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E27C49F-FF53-4C5F-5A3B-9C5E2304CF6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597076" y="4880549"/>
            <a:ext cx="891098" cy="64765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9043164-A35E-2352-DA86-58DC9AF45B7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846644" y="1615140"/>
            <a:ext cx="891098" cy="64765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4D761E9-A8C8-0956-893F-B4F691C6801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67863" y="3790203"/>
            <a:ext cx="891098" cy="64765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14C25D2-18B7-A842-860F-BFBC948D12E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21312" y="491117"/>
            <a:ext cx="535012" cy="626883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71401E1-80AF-7C82-EDD2-CF2BF8DD9F5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059522" y="1655160"/>
            <a:ext cx="469619" cy="56574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2E7250B-718E-E035-95E2-3081BFF8CCE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52454" y="6015809"/>
            <a:ext cx="469619" cy="56574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BE94137-E259-C606-08A2-88A25E4CBC5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997414" y="226744"/>
            <a:ext cx="469618" cy="933900"/>
          </a:xfrm>
          <a:prstGeom prst="rect">
            <a:avLst/>
          </a:prstGeom>
          <a:noFill/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458BBE-49A3-26D2-CDD4-8247D74D985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58875" y="2404008"/>
            <a:ext cx="469618" cy="933900"/>
          </a:xfrm>
          <a:prstGeom prst="rect">
            <a:avLst/>
          </a:prstGeom>
          <a:noFill/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9BE19CB-D2AB-A8E6-7462-51E6CE88DBA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78603" y="4611640"/>
            <a:ext cx="469618" cy="933900"/>
          </a:xfrm>
          <a:prstGeom prst="rect">
            <a:avLst/>
          </a:prstGeom>
          <a:noFill/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59A531C-1E38-EEE2-B6A8-ABDA6790692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176352" y="283357"/>
            <a:ext cx="295030" cy="836724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3E4E31C4-B6C9-27F4-7193-2145F21FDAE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819364" y="501056"/>
            <a:ext cx="539994" cy="793681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1F2CDD64-2A7A-59E8-F22A-943F034A30A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640378" y="3778861"/>
            <a:ext cx="539994" cy="793681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BA24AF17-D89C-C4CF-9905-FE9A2116D41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900268" y="5963076"/>
            <a:ext cx="539994" cy="79368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30DEF56-9D3D-A93A-FCFA-0BDE47091FB0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675287" y="1348681"/>
            <a:ext cx="640207" cy="94030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6373330-65CB-3A5E-94A3-8BBD17D1C0FB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961180" y="2442313"/>
            <a:ext cx="640207" cy="94030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DE45155-D710-9A3A-6913-BAA63D719BD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572000" y="4676203"/>
            <a:ext cx="640207" cy="940304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BF5634F-D4FD-9420-0013-34A24C3E8825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489216" y="469096"/>
            <a:ext cx="587782" cy="640778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18A56B54-CB62-B908-A227-1DFC6467EFB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478959" y="5966770"/>
            <a:ext cx="587782" cy="640778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658E7E05-8555-202A-397B-F268C3278A2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478959" y="4906809"/>
            <a:ext cx="587782" cy="640778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E4F0D6F-7F0A-9DBF-D332-BBF976333CA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484271" y="3755027"/>
            <a:ext cx="587782" cy="640778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6907E6A1-043A-72CF-93C5-EE55A327157D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495511" y="2687462"/>
            <a:ext cx="587782" cy="640778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1486DE7A-6F33-0D73-91DE-203936F564A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498665" y="1584078"/>
            <a:ext cx="587782" cy="64077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A746686-93ED-5AB5-521E-07A27C9B7FB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864371" y="3557601"/>
            <a:ext cx="295030" cy="83672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F70F490-C193-DBC2-2BF2-5670E2A0886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09456" y="5770824"/>
            <a:ext cx="295030" cy="83672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C2D6CF7-07B0-E4C2-ABCE-FD5397AB99F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961180" y="4649497"/>
            <a:ext cx="295030" cy="83672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EFF0838-3E4A-BFE4-228F-C1F69F5B166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62860" y="2501184"/>
            <a:ext cx="295030" cy="83672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8BFFC11-B62A-5DED-564C-5563AECA1DB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959262" y="1337693"/>
            <a:ext cx="295030" cy="83672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19EF85D1-C1BC-7AFD-75B7-1203F3607B31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249503" y="424499"/>
            <a:ext cx="933455" cy="836724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FC46E6CE-8955-F402-BE07-E574D8326DD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170374" y="5890256"/>
            <a:ext cx="933455" cy="83672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61CD387-3614-FBE4-C3B2-13F12FF05875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217968" y="4779783"/>
            <a:ext cx="933455" cy="836724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F53B24C2-DA32-582F-5455-F20E8865E6F5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222500" y="3728347"/>
            <a:ext cx="933455" cy="836724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6417F790-DE8A-7940-86C3-86C6B5796B78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222501" y="2606104"/>
            <a:ext cx="933455" cy="836724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2FA2732D-8276-0D26-A75D-27900AB168DD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226908" y="1524130"/>
            <a:ext cx="933455" cy="836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65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4619CA0-F63B-476F-BDE7-FDAF31DE8191}"/>
              </a:ext>
            </a:extLst>
          </p:cNvPr>
          <p:cNvGraphicFramePr>
            <a:graphicFrameLocks noGrp="1"/>
          </p:cNvGraphicFramePr>
          <p:nvPr/>
        </p:nvGraphicFramePr>
        <p:xfrm>
          <a:off x="250209" y="209644"/>
          <a:ext cx="8579892" cy="65596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7898">
                  <a:extLst>
                    <a:ext uri="{9D8B030D-6E8A-4147-A177-3AD203B41FA5}">
                      <a16:colId xmlns:a16="http://schemas.microsoft.com/office/drawing/2014/main" val="492163105"/>
                    </a:ext>
                  </a:extLst>
                </a:gridCol>
                <a:gridCol w="6741994">
                  <a:extLst>
                    <a:ext uri="{9D8B030D-6E8A-4147-A177-3AD203B41FA5}">
                      <a16:colId xmlns:a16="http://schemas.microsoft.com/office/drawing/2014/main" val="3308933470"/>
                    </a:ext>
                  </a:extLst>
                </a:gridCol>
              </a:tblGrid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38121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9045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94642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910389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909857"/>
                  </a:ext>
                </a:extLst>
              </a:tr>
              <a:tr h="10932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1653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F2BBA67-53C5-43A8-A990-746A3D3C58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40" t="3023" r="8934" b="4350"/>
          <a:stretch/>
        </p:blipFill>
        <p:spPr>
          <a:xfrm>
            <a:off x="668740" y="333473"/>
            <a:ext cx="914400" cy="912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198232-9B94-4806-A681-06F76A3362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07" t="2783" r="14496" b="3876"/>
          <a:stretch/>
        </p:blipFill>
        <p:spPr>
          <a:xfrm>
            <a:off x="668740" y="1429919"/>
            <a:ext cx="914400" cy="907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155BB2-E238-4EDD-A4F6-5FD6556BA5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07" t="5310" r="14027" b="3572"/>
          <a:stretch/>
        </p:blipFill>
        <p:spPr>
          <a:xfrm>
            <a:off x="668740" y="2554187"/>
            <a:ext cx="902712" cy="9073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0F80A8-09B5-4D53-B4BD-7C7F93C4042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175" t="4306" r="11490" b="3368"/>
          <a:stretch/>
        </p:blipFill>
        <p:spPr>
          <a:xfrm>
            <a:off x="656062" y="3555024"/>
            <a:ext cx="915390" cy="9073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28337-CCCE-4209-8177-DB71B63F21F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99" t="2770" r="11624" b="2179"/>
          <a:stretch/>
        </p:blipFill>
        <p:spPr>
          <a:xfrm>
            <a:off x="686127" y="4679292"/>
            <a:ext cx="874867" cy="866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78E0D8-4C14-4C08-B71C-B9C7428F4B5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754" t="5416" r="9269" b="1406"/>
          <a:stretch/>
        </p:blipFill>
        <p:spPr>
          <a:xfrm>
            <a:off x="655247" y="5808801"/>
            <a:ext cx="927893" cy="907329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91740270-BB0A-BDAA-81DE-8871EC7F732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75119" y="2711025"/>
            <a:ext cx="535012" cy="626883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E434DF6-3690-DCEC-4413-54B51FA1757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906066" y="3830065"/>
            <a:ext cx="469619" cy="56574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9043164-A35E-2352-DA86-58DC9AF45B7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846644" y="1615140"/>
            <a:ext cx="891098" cy="64765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4D761E9-A8C8-0956-893F-B4F691C6801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67863" y="3790203"/>
            <a:ext cx="891098" cy="64765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14C25D2-18B7-A842-860F-BFBC948D12E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21312" y="491117"/>
            <a:ext cx="535012" cy="626883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2E7250B-718E-E035-95E2-3081BFF8CCE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52454" y="6015809"/>
            <a:ext cx="469619" cy="5657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458BBE-49A3-26D2-CDD4-8247D74D985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58875" y="2404008"/>
            <a:ext cx="469618" cy="933900"/>
          </a:xfrm>
          <a:prstGeom prst="rect">
            <a:avLst/>
          </a:prstGeom>
          <a:noFill/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9BE19CB-D2AB-A8E6-7462-51E6CE88DBA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78603" y="4611640"/>
            <a:ext cx="469618" cy="933900"/>
          </a:xfrm>
          <a:prstGeom prst="rect">
            <a:avLst/>
          </a:prstGeom>
          <a:noFill/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3E4E31C4-B6C9-27F4-7193-2145F21FDAE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819364" y="501056"/>
            <a:ext cx="539994" cy="793681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BA24AF17-D89C-C4CF-9905-FE9A2116D41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900268" y="5963076"/>
            <a:ext cx="539994" cy="79368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30DEF56-9D3D-A93A-FCFA-0BDE47091FB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675287" y="1348681"/>
            <a:ext cx="640207" cy="94030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DE45155-D710-9A3A-6913-BAA63D719B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572000" y="4676203"/>
            <a:ext cx="640207" cy="940304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BF5634F-D4FD-9420-0013-34A24C3E882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693372" y="4879529"/>
            <a:ext cx="587782" cy="64077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F70F490-C193-DBC2-2BF2-5670E2A0886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709456" y="5770824"/>
            <a:ext cx="295030" cy="83672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EFF0838-3E4A-BFE4-228F-C1F69F5B166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762860" y="2501184"/>
            <a:ext cx="295030" cy="83672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8BFFC11-B62A-5DED-564C-5563AECA1DB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959262" y="1337693"/>
            <a:ext cx="295030" cy="83672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19EF85D1-C1BC-7AFD-75B7-1203F3607B31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442198" y="424499"/>
            <a:ext cx="933455" cy="836724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FC46E6CE-8955-F402-BE07-E574D8326DD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363069" y="5900195"/>
            <a:ext cx="933455" cy="83672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61CD387-3614-FBE4-C3B2-13F12FF05875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410663" y="4809600"/>
            <a:ext cx="933455" cy="836724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F53B24C2-DA32-582F-5455-F20E8865E6F5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415195" y="3728347"/>
            <a:ext cx="933455" cy="836724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6417F790-DE8A-7940-86C3-86C6B5796B78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415196" y="2625982"/>
            <a:ext cx="933455" cy="836724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2FA2732D-8276-0D26-A75D-27900AB168DD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419603" y="1524130"/>
            <a:ext cx="933455" cy="83672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DE0EC7B-192A-0DEE-CF17-D063EA53778E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198618" y="219583"/>
            <a:ext cx="739158" cy="99213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4126753-359A-63A4-BE2C-B8CACF391773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215707" y="2416399"/>
            <a:ext cx="739158" cy="99213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B22BA16B-79BC-335C-24D3-BE0096134A87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226047" y="3498893"/>
            <a:ext cx="739158" cy="99213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9A73584-672B-6D34-795D-832D865019C4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226047" y="4605686"/>
            <a:ext cx="739158" cy="99213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805A8B82-1175-F7C1-FF39-951B4588C4C0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226047" y="5693120"/>
            <a:ext cx="739158" cy="99213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465004AB-11B5-BDAA-B154-62143298D54A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226908" y="1307017"/>
            <a:ext cx="739158" cy="992132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C05B6B34-F6F3-7C12-FC5B-3904E4A6C1D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999793" y="5942076"/>
            <a:ext cx="587782" cy="640778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563BF928-62C7-1115-99A0-51ABAEC8C65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990030" y="1576796"/>
            <a:ext cx="587782" cy="640778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EA5B0C51-9F1C-2803-8FF2-50FA14D92B7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991578" y="491117"/>
            <a:ext cx="587782" cy="640778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625E7BA9-4F07-5F09-868C-93EFA34825B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647152" y="3732676"/>
            <a:ext cx="587782" cy="640778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577A234A-3033-EAD0-65C0-2C0936857FA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958288" y="2630471"/>
            <a:ext cx="587782" cy="640778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53F02F5A-EBD6-3E77-175E-8A68A1F1FD6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905863" y="245497"/>
            <a:ext cx="640207" cy="940304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10F851DE-CCEE-CA71-60E5-24EF85FCAA2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752455" y="3499405"/>
            <a:ext cx="469618" cy="933900"/>
          </a:xfrm>
          <a:prstGeom prst="rect">
            <a:avLst/>
          </a:prstGeom>
          <a:noFill/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EF704650-EF36-C8CF-BA5B-6670556256B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900268" y="4876144"/>
            <a:ext cx="539994" cy="793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984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0EA803F386F7488D97D3E82C33088E" ma:contentTypeVersion="13" ma:contentTypeDescription="Create a new document." ma:contentTypeScope="" ma:versionID="5f81c336543831ff6e2c440dde061098">
  <xsd:schema xmlns:xsd="http://www.w3.org/2001/XMLSchema" xmlns:xs="http://www.w3.org/2001/XMLSchema" xmlns:p="http://schemas.microsoft.com/office/2006/metadata/properties" xmlns:ns3="ee7e0e64-71a0-4d18-b0a3-fc46de1c2922" xmlns:ns4="c733af1d-0b90-4259-9c9b-c9b3e4487e3d" targetNamespace="http://schemas.microsoft.com/office/2006/metadata/properties" ma:root="true" ma:fieldsID="e14685b71402dd7263ad03ffa8800ce2" ns3:_="" ns4:_="">
    <xsd:import namespace="ee7e0e64-71a0-4d18-b0a3-fc46de1c2922"/>
    <xsd:import namespace="c733af1d-0b90-4259-9c9b-c9b3e4487e3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7e0e64-71a0-4d18-b0a3-fc46de1c29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33af1d-0b90-4259-9c9b-c9b3e4487e3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9BFF55-FFD1-4898-AE24-8F99021F25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7e0e64-71a0-4d18-b0a3-fc46de1c2922"/>
    <ds:schemaRef ds:uri="c733af1d-0b90-4259-9c9b-c9b3e4487e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9C6C4A-746D-4CD7-A226-F8FBD7CD834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8B0FF27-3A29-488A-9E19-7F7D185DBE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1742</TotalTime>
  <Words>647</Words>
  <Application>Microsoft Office PowerPoint</Application>
  <PresentationFormat>On-screen Show (4:3)</PresentationFormat>
  <Paragraphs>69</Paragraphs>
  <Slides>30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Aptos</vt:lpstr>
      <vt:lpstr>Arial</vt:lpstr>
      <vt:lpstr>Calibri</vt:lpstr>
      <vt:lpstr>Calibri Light</vt:lpstr>
      <vt:lpstr>Comic Sans MS</vt:lpstr>
      <vt:lpstr>Helvetica LT Std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Mauro, Julia</dc:creator>
  <cp:lastModifiedBy>Ainslie, Sheri</cp:lastModifiedBy>
  <cp:revision>7</cp:revision>
  <dcterms:created xsi:type="dcterms:W3CDTF">2021-02-14T05:18:20Z</dcterms:created>
  <dcterms:modified xsi:type="dcterms:W3CDTF">2024-08-16T19:16:54Z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0x010100A90EA803F386F7488D97D3E82C33088E</vt:lpwstr>
  </property>
</Properties>
</file>